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7"/>
  </p:notesMasterIdLst>
  <p:sldIdLst>
    <p:sldId id="328" r:id="rId5"/>
    <p:sldId id="285" r:id="rId6"/>
    <p:sldId id="330" r:id="rId7"/>
    <p:sldId id="332" r:id="rId8"/>
    <p:sldId id="333" r:id="rId9"/>
    <p:sldId id="331" r:id="rId10"/>
    <p:sldId id="335" r:id="rId11"/>
    <p:sldId id="318" r:id="rId12"/>
    <p:sldId id="329" r:id="rId13"/>
    <p:sldId id="336" r:id="rId14"/>
    <p:sldId id="319" r:id="rId15"/>
    <p:sldId id="310" r:id="rId1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97"/>
    <a:srgbClr val="D6E1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8089" autoAdjust="0"/>
  </p:normalViewPr>
  <p:slideViewPr>
    <p:cSldViewPr snapToGrid="0">
      <p:cViewPr varScale="1">
        <p:scale>
          <a:sx n="94" d="100"/>
          <a:sy n="94" d="100"/>
        </p:scale>
        <p:origin x="1992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5">
  <dgm:title val=""/>
  <dgm:desc val=""/>
  <dgm:catLst>
    <dgm:cat type="accent1" pri="11500"/>
  </dgm:catLst>
  <dgm:styleLbl name="node0">
    <dgm:fillClrLst meth="cycle"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1">
        <a:alpha val="90000"/>
      </a:schemeClr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1">
        <a:alpha val="90000"/>
      </a:schemeClr>
      <a:schemeClr val="accent1">
        <a:alpha val="5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/>
    <dgm:txEffectClrLst/>
  </dgm:styleLbl>
  <dgm:styleLbl name="lnNode1">
    <dgm:fillClrLst>
      <a:schemeClr val="accent1">
        <a:shade val="90000"/>
      </a:schemeClr>
      <a:schemeClr val="accent1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1">
        <a:shade val="80000"/>
        <a:alpha val="50000"/>
      </a:schemeClr>
      <a:schemeClr val="accent1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1">
        <a:tint val="50000"/>
        <a:alpha val="90000"/>
      </a:schemeClr>
      <a:schemeClr val="accent1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1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f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bgSibTrans2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/>
    <dgm:txEffectClrLst/>
  </dgm:styleLbl>
  <dgm:styleLbl name="sibTrans1D1">
    <dgm:fillClrLst>
      <a:schemeClr val="accent1">
        <a:shade val="90000"/>
      </a:schemeClr>
      <a:schemeClr val="accent1">
        <a:tint val="50000"/>
      </a:schemeClr>
    </dgm:fillClrLst>
    <dgm:linClrLst>
      <a:schemeClr val="accent1">
        <a:shade val="90000"/>
      </a:schemeClr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1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1">
        <a:shade val="8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>
        <a:tint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>
        <a:tint val="7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>
        <a:tint val="5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1">
        <a:alpha val="90000"/>
      </a:schemeClr>
      <a:schemeClr val="accent1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1">
        <a:alpha val="90000"/>
        <a:tint val="40000"/>
      </a:schemeClr>
      <a:schemeClr val="accent1">
        <a:alpha val="5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BBF079D-9D98-4B9B-971A-CE77B60E62A8}" type="doc">
      <dgm:prSet loTypeId="urn:microsoft.com/office/officeart/2005/8/layout/radial1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ES"/>
        </a:p>
      </dgm:t>
    </dgm:pt>
    <dgm:pt modelId="{08DC3CE7-82F6-4495-8AC7-6F73A357F847}">
      <dgm:prSet phldrT="[Texto]" custT="1"/>
      <dgm:spPr/>
      <dgm:t>
        <a:bodyPr/>
        <a:lstStyle/>
        <a:p>
          <a:r>
            <a:rPr lang="es-ES" sz="2400" dirty="0" err="1"/>
            <a:t>Proy</a:t>
          </a:r>
          <a:r>
            <a:rPr lang="es-ES" sz="2400" dirty="0"/>
            <a:t>. Grado</a:t>
          </a:r>
        </a:p>
      </dgm:t>
    </dgm:pt>
    <dgm:pt modelId="{ED5566B0-D94E-4CCD-A2E0-EC5FB87C352B}" type="parTrans" cxnId="{05CA7763-3C96-41BB-9D8E-7027D0EA82FF}">
      <dgm:prSet/>
      <dgm:spPr/>
      <dgm:t>
        <a:bodyPr/>
        <a:lstStyle/>
        <a:p>
          <a:endParaRPr lang="es-ES"/>
        </a:p>
      </dgm:t>
    </dgm:pt>
    <dgm:pt modelId="{FEEC8E1C-922E-4F6D-A1D2-92E70D9A15CD}" type="sibTrans" cxnId="{05CA7763-3C96-41BB-9D8E-7027D0EA82FF}">
      <dgm:prSet/>
      <dgm:spPr/>
      <dgm:t>
        <a:bodyPr/>
        <a:lstStyle/>
        <a:p>
          <a:endParaRPr lang="es-ES"/>
        </a:p>
      </dgm:t>
    </dgm:pt>
    <dgm:pt modelId="{D2AAFBE2-EC55-4C05-9010-C4D0C4E100B6}">
      <dgm:prSet phldrT="[Texto]" custT="1"/>
      <dgm:spPr/>
      <dgm:t>
        <a:bodyPr/>
        <a:lstStyle/>
        <a:p>
          <a:r>
            <a:rPr lang="es-ES" sz="1800" dirty="0"/>
            <a:t>Máximo 2 personas</a:t>
          </a:r>
        </a:p>
      </dgm:t>
    </dgm:pt>
    <dgm:pt modelId="{089CC00A-10DD-4869-BDCA-0736C382C90C}" type="parTrans" cxnId="{9848D7B1-6F77-4EE8-A45F-FBB101C42BE2}">
      <dgm:prSet/>
      <dgm:spPr/>
      <dgm:t>
        <a:bodyPr/>
        <a:lstStyle/>
        <a:p>
          <a:endParaRPr lang="es-ES"/>
        </a:p>
      </dgm:t>
    </dgm:pt>
    <dgm:pt modelId="{17FDD0C5-508C-4752-81CC-A6C9E8598013}" type="sibTrans" cxnId="{9848D7B1-6F77-4EE8-A45F-FBB101C42BE2}">
      <dgm:prSet/>
      <dgm:spPr/>
      <dgm:t>
        <a:bodyPr/>
        <a:lstStyle/>
        <a:p>
          <a:endParaRPr lang="es-ES"/>
        </a:p>
      </dgm:t>
    </dgm:pt>
    <dgm:pt modelId="{ABAEFC4E-5DE6-4030-8830-28E67F2B20C5}">
      <dgm:prSet phldrT="[Texto]"/>
      <dgm:spPr/>
      <dgm:t>
        <a:bodyPr/>
        <a:lstStyle/>
        <a:p>
          <a:r>
            <a:rPr lang="es-ES" dirty="0"/>
            <a:t>Problema Empresa / innovación</a:t>
          </a:r>
        </a:p>
      </dgm:t>
    </dgm:pt>
    <dgm:pt modelId="{7558EA3F-587C-40F3-9EF3-6D8BB0EAB86F}" type="parTrans" cxnId="{ABFF1647-234A-4256-B782-D5F0938CA1A8}">
      <dgm:prSet/>
      <dgm:spPr/>
      <dgm:t>
        <a:bodyPr/>
        <a:lstStyle/>
        <a:p>
          <a:endParaRPr lang="es-ES"/>
        </a:p>
      </dgm:t>
    </dgm:pt>
    <dgm:pt modelId="{4E9C5A2F-5ECE-4CCC-9A08-FC862FB40AA6}" type="sibTrans" cxnId="{ABFF1647-234A-4256-B782-D5F0938CA1A8}">
      <dgm:prSet/>
      <dgm:spPr/>
      <dgm:t>
        <a:bodyPr/>
        <a:lstStyle/>
        <a:p>
          <a:endParaRPr lang="es-ES"/>
        </a:p>
      </dgm:t>
    </dgm:pt>
    <dgm:pt modelId="{084B8037-8896-4FBF-A6EB-91DEED77D82D}">
      <dgm:prSet phldrT="[Texto]" custT="1"/>
      <dgm:spPr/>
      <dgm:t>
        <a:bodyPr/>
        <a:lstStyle/>
        <a:p>
          <a:r>
            <a:rPr lang="es-ES" sz="1800" dirty="0"/>
            <a:t>Duración: 6 meses</a:t>
          </a:r>
        </a:p>
      </dgm:t>
    </dgm:pt>
    <dgm:pt modelId="{1D5E5575-4E8C-406E-9F98-DC9E03AF24FB}" type="parTrans" cxnId="{66D3D832-8C70-4970-B582-957EAEF72268}">
      <dgm:prSet/>
      <dgm:spPr/>
      <dgm:t>
        <a:bodyPr/>
        <a:lstStyle/>
        <a:p>
          <a:endParaRPr lang="es-ES"/>
        </a:p>
      </dgm:t>
    </dgm:pt>
    <dgm:pt modelId="{E7119071-B33E-4386-A7A8-8225D29F3B4D}" type="sibTrans" cxnId="{66D3D832-8C70-4970-B582-957EAEF72268}">
      <dgm:prSet/>
      <dgm:spPr/>
      <dgm:t>
        <a:bodyPr/>
        <a:lstStyle/>
        <a:p>
          <a:endParaRPr lang="es-ES"/>
        </a:p>
      </dgm:t>
    </dgm:pt>
    <dgm:pt modelId="{80BF6015-74EB-4D8B-B29C-D43BC84498A9}">
      <dgm:prSet phldrT="[Texto]" custT="1"/>
      <dgm:spPr/>
      <dgm:t>
        <a:bodyPr/>
        <a:lstStyle/>
        <a:p>
          <a:r>
            <a:rPr lang="es-ES" sz="1800" dirty="0"/>
            <a:t>Máximo: 2 años</a:t>
          </a:r>
        </a:p>
      </dgm:t>
    </dgm:pt>
    <dgm:pt modelId="{DB498A73-43DE-4620-839E-882B0839EE84}" type="parTrans" cxnId="{FFEC2C9D-5A0C-47F7-8BEF-9B2013869F12}">
      <dgm:prSet/>
      <dgm:spPr/>
      <dgm:t>
        <a:bodyPr/>
        <a:lstStyle/>
        <a:p>
          <a:endParaRPr lang="es-ES"/>
        </a:p>
      </dgm:t>
    </dgm:pt>
    <dgm:pt modelId="{7D7C2A40-C34A-4622-B55B-CA211E0403FE}" type="sibTrans" cxnId="{FFEC2C9D-5A0C-47F7-8BEF-9B2013869F12}">
      <dgm:prSet/>
      <dgm:spPr/>
      <dgm:t>
        <a:bodyPr/>
        <a:lstStyle/>
        <a:p>
          <a:endParaRPr lang="es-ES"/>
        </a:p>
      </dgm:t>
    </dgm:pt>
    <dgm:pt modelId="{CDF3F489-4E33-477C-A965-4ABAB9CEA41A}" type="pres">
      <dgm:prSet presAssocID="{2BBF079D-9D98-4B9B-971A-CE77B60E62A8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6A04F5F1-B483-4BC2-A038-424DA40CCFAE}" type="pres">
      <dgm:prSet presAssocID="{08DC3CE7-82F6-4495-8AC7-6F73A357F847}" presName="centerShape" presStyleLbl="node0" presStyleIdx="0" presStyleCnt="1"/>
      <dgm:spPr/>
    </dgm:pt>
    <dgm:pt modelId="{56156DDC-8FEB-4B28-B322-29650607167A}" type="pres">
      <dgm:prSet presAssocID="{089CC00A-10DD-4869-BDCA-0736C382C90C}" presName="Name9" presStyleLbl="parChTrans1D2" presStyleIdx="0" presStyleCnt="4"/>
      <dgm:spPr/>
    </dgm:pt>
    <dgm:pt modelId="{3CA5C329-5E82-43B9-A973-6B6DF9DA5BCF}" type="pres">
      <dgm:prSet presAssocID="{089CC00A-10DD-4869-BDCA-0736C382C90C}" presName="connTx" presStyleLbl="parChTrans1D2" presStyleIdx="0" presStyleCnt="4"/>
      <dgm:spPr/>
    </dgm:pt>
    <dgm:pt modelId="{544C8561-AD23-4ADC-AFF3-D219D62BEA81}" type="pres">
      <dgm:prSet presAssocID="{D2AAFBE2-EC55-4C05-9010-C4D0C4E100B6}" presName="node" presStyleLbl="node1" presStyleIdx="0" presStyleCnt="4" custScaleX="125899">
        <dgm:presLayoutVars>
          <dgm:bulletEnabled val="1"/>
        </dgm:presLayoutVars>
      </dgm:prSet>
      <dgm:spPr/>
    </dgm:pt>
    <dgm:pt modelId="{D3124741-5E74-47FE-AA1B-6FB2362D448F}" type="pres">
      <dgm:prSet presAssocID="{7558EA3F-587C-40F3-9EF3-6D8BB0EAB86F}" presName="Name9" presStyleLbl="parChTrans1D2" presStyleIdx="1" presStyleCnt="4"/>
      <dgm:spPr/>
    </dgm:pt>
    <dgm:pt modelId="{FCD1490E-F657-4694-9540-A1D9A98A46C8}" type="pres">
      <dgm:prSet presAssocID="{7558EA3F-587C-40F3-9EF3-6D8BB0EAB86F}" presName="connTx" presStyleLbl="parChTrans1D2" presStyleIdx="1" presStyleCnt="4"/>
      <dgm:spPr/>
    </dgm:pt>
    <dgm:pt modelId="{033CB0FA-BECB-4032-A863-E73E8A1D320E}" type="pres">
      <dgm:prSet presAssocID="{ABAEFC4E-5DE6-4030-8830-28E67F2B20C5}" presName="node" presStyleLbl="node1" presStyleIdx="1" presStyleCnt="4" custScaleX="125899">
        <dgm:presLayoutVars>
          <dgm:bulletEnabled val="1"/>
        </dgm:presLayoutVars>
      </dgm:prSet>
      <dgm:spPr/>
    </dgm:pt>
    <dgm:pt modelId="{07D2A0BE-C45F-46C4-BDC5-0B4DA1089B81}" type="pres">
      <dgm:prSet presAssocID="{1D5E5575-4E8C-406E-9F98-DC9E03AF24FB}" presName="Name9" presStyleLbl="parChTrans1D2" presStyleIdx="2" presStyleCnt="4"/>
      <dgm:spPr/>
    </dgm:pt>
    <dgm:pt modelId="{E577440D-AC6A-4DBE-9DA4-516F7DE410B6}" type="pres">
      <dgm:prSet presAssocID="{1D5E5575-4E8C-406E-9F98-DC9E03AF24FB}" presName="connTx" presStyleLbl="parChTrans1D2" presStyleIdx="2" presStyleCnt="4"/>
      <dgm:spPr/>
    </dgm:pt>
    <dgm:pt modelId="{0EDC48DB-1EE1-4E35-AA27-F82A3C964452}" type="pres">
      <dgm:prSet presAssocID="{084B8037-8896-4FBF-A6EB-91DEED77D82D}" presName="node" presStyleLbl="node1" presStyleIdx="2" presStyleCnt="4" custScaleX="125899">
        <dgm:presLayoutVars>
          <dgm:bulletEnabled val="1"/>
        </dgm:presLayoutVars>
      </dgm:prSet>
      <dgm:spPr/>
    </dgm:pt>
    <dgm:pt modelId="{5A2CC3C8-8CA2-441B-AF7B-8182F2FD14F7}" type="pres">
      <dgm:prSet presAssocID="{DB498A73-43DE-4620-839E-882B0839EE84}" presName="Name9" presStyleLbl="parChTrans1D2" presStyleIdx="3" presStyleCnt="4"/>
      <dgm:spPr/>
    </dgm:pt>
    <dgm:pt modelId="{6FB1EA82-DD2B-4902-A1A4-CA770F513244}" type="pres">
      <dgm:prSet presAssocID="{DB498A73-43DE-4620-839E-882B0839EE84}" presName="connTx" presStyleLbl="parChTrans1D2" presStyleIdx="3" presStyleCnt="4"/>
      <dgm:spPr/>
    </dgm:pt>
    <dgm:pt modelId="{02689D22-A6FF-4D4F-8D27-FB18D1758439}" type="pres">
      <dgm:prSet presAssocID="{80BF6015-74EB-4D8B-B29C-D43BC84498A9}" presName="node" presStyleLbl="node1" presStyleIdx="3" presStyleCnt="4" custScaleX="125899">
        <dgm:presLayoutVars>
          <dgm:bulletEnabled val="1"/>
        </dgm:presLayoutVars>
      </dgm:prSet>
      <dgm:spPr/>
    </dgm:pt>
  </dgm:ptLst>
  <dgm:cxnLst>
    <dgm:cxn modelId="{1C45BF1D-4AAA-4652-BB23-3B6F9C99C7D6}" type="presOf" srcId="{089CC00A-10DD-4869-BDCA-0736C382C90C}" destId="{56156DDC-8FEB-4B28-B322-29650607167A}" srcOrd="0" destOrd="0" presId="urn:microsoft.com/office/officeart/2005/8/layout/radial1"/>
    <dgm:cxn modelId="{D6B2051E-3390-491D-8E1C-4565FD73AB09}" type="presOf" srcId="{2BBF079D-9D98-4B9B-971A-CE77B60E62A8}" destId="{CDF3F489-4E33-477C-A965-4ABAB9CEA41A}" srcOrd="0" destOrd="0" presId="urn:microsoft.com/office/officeart/2005/8/layout/radial1"/>
    <dgm:cxn modelId="{EEF2AA24-C32A-400C-AEB5-744E80ACB973}" type="presOf" srcId="{1D5E5575-4E8C-406E-9F98-DC9E03AF24FB}" destId="{E577440D-AC6A-4DBE-9DA4-516F7DE410B6}" srcOrd="1" destOrd="0" presId="urn:microsoft.com/office/officeart/2005/8/layout/radial1"/>
    <dgm:cxn modelId="{66D3D832-8C70-4970-B582-957EAEF72268}" srcId="{08DC3CE7-82F6-4495-8AC7-6F73A357F847}" destId="{084B8037-8896-4FBF-A6EB-91DEED77D82D}" srcOrd="2" destOrd="0" parTransId="{1D5E5575-4E8C-406E-9F98-DC9E03AF24FB}" sibTransId="{E7119071-B33E-4386-A7A8-8225D29F3B4D}"/>
    <dgm:cxn modelId="{4587335D-E3F1-46A5-BE6B-5893A81B1AB2}" type="presOf" srcId="{7558EA3F-587C-40F3-9EF3-6D8BB0EAB86F}" destId="{FCD1490E-F657-4694-9540-A1D9A98A46C8}" srcOrd="1" destOrd="0" presId="urn:microsoft.com/office/officeart/2005/8/layout/radial1"/>
    <dgm:cxn modelId="{05CA7763-3C96-41BB-9D8E-7027D0EA82FF}" srcId="{2BBF079D-9D98-4B9B-971A-CE77B60E62A8}" destId="{08DC3CE7-82F6-4495-8AC7-6F73A357F847}" srcOrd="0" destOrd="0" parTransId="{ED5566B0-D94E-4CCD-A2E0-EC5FB87C352B}" sibTransId="{FEEC8E1C-922E-4F6D-A1D2-92E70D9A15CD}"/>
    <dgm:cxn modelId="{ABFF1647-234A-4256-B782-D5F0938CA1A8}" srcId="{08DC3CE7-82F6-4495-8AC7-6F73A357F847}" destId="{ABAEFC4E-5DE6-4030-8830-28E67F2B20C5}" srcOrd="1" destOrd="0" parTransId="{7558EA3F-587C-40F3-9EF3-6D8BB0EAB86F}" sibTransId="{4E9C5A2F-5ECE-4CCC-9A08-FC862FB40AA6}"/>
    <dgm:cxn modelId="{F44D6F73-CAAC-45F9-A2F0-87E3F8AF3C69}" type="presOf" srcId="{1D5E5575-4E8C-406E-9F98-DC9E03AF24FB}" destId="{07D2A0BE-C45F-46C4-BDC5-0B4DA1089B81}" srcOrd="0" destOrd="0" presId="urn:microsoft.com/office/officeart/2005/8/layout/radial1"/>
    <dgm:cxn modelId="{A141077B-9C5A-4C2B-A3BC-9C164372EBB5}" type="presOf" srcId="{7558EA3F-587C-40F3-9EF3-6D8BB0EAB86F}" destId="{D3124741-5E74-47FE-AA1B-6FB2362D448F}" srcOrd="0" destOrd="0" presId="urn:microsoft.com/office/officeart/2005/8/layout/radial1"/>
    <dgm:cxn modelId="{71B7C391-4FA9-4734-888B-213146E07B56}" type="presOf" srcId="{ABAEFC4E-5DE6-4030-8830-28E67F2B20C5}" destId="{033CB0FA-BECB-4032-A863-E73E8A1D320E}" srcOrd="0" destOrd="0" presId="urn:microsoft.com/office/officeart/2005/8/layout/radial1"/>
    <dgm:cxn modelId="{FFEC2C9D-5A0C-47F7-8BEF-9B2013869F12}" srcId="{08DC3CE7-82F6-4495-8AC7-6F73A357F847}" destId="{80BF6015-74EB-4D8B-B29C-D43BC84498A9}" srcOrd="3" destOrd="0" parTransId="{DB498A73-43DE-4620-839E-882B0839EE84}" sibTransId="{7D7C2A40-C34A-4622-B55B-CA211E0403FE}"/>
    <dgm:cxn modelId="{A07642AA-E22C-40FE-9062-283A55E64F21}" type="presOf" srcId="{08DC3CE7-82F6-4495-8AC7-6F73A357F847}" destId="{6A04F5F1-B483-4BC2-A038-424DA40CCFAE}" srcOrd="0" destOrd="0" presId="urn:microsoft.com/office/officeart/2005/8/layout/radial1"/>
    <dgm:cxn modelId="{8837BEAE-E08B-4577-B5FD-DE09E6663B47}" type="presOf" srcId="{DB498A73-43DE-4620-839E-882B0839EE84}" destId="{6FB1EA82-DD2B-4902-A1A4-CA770F513244}" srcOrd="1" destOrd="0" presId="urn:microsoft.com/office/officeart/2005/8/layout/radial1"/>
    <dgm:cxn modelId="{9848D7B1-6F77-4EE8-A45F-FBB101C42BE2}" srcId="{08DC3CE7-82F6-4495-8AC7-6F73A357F847}" destId="{D2AAFBE2-EC55-4C05-9010-C4D0C4E100B6}" srcOrd="0" destOrd="0" parTransId="{089CC00A-10DD-4869-BDCA-0736C382C90C}" sibTransId="{17FDD0C5-508C-4752-81CC-A6C9E8598013}"/>
    <dgm:cxn modelId="{48FBFBB9-0C5F-41C7-ACB0-92E0DF8D378F}" type="presOf" srcId="{084B8037-8896-4FBF-A6EB-91DEED77D82D}" destId="{0EDC48DB-1EE1-4E35-AA27-F82A3C964452}" srcOrd="0" destOrd="0" presId="urn:microsoft.com/office/officeart/2005/8/layout/radial1"/>
    <dgm:cxn modelId="{0B74C8BD-AFF6-4C3A-85B8-64F9B9045C26}" type="presOf" srcId="{80BF6015-74EB-4D8B-B29C-D43BC84498A9}" destId="{02689D22-A6FF-4D4F-8D27-FB18D1758439}" srcOrd="0" destOrd="0" presId="urn:microsoft.com/office/officeart/2005/8/layout/radial1"/>
    <dgm:cxn modelId="{9ACD10D4-E62D-4844-B3F8-B18A39B665E2}" type="presOf" srcId="{DB498A73-43DE-4620-839E-882B0839EE84}" destId="{5A2CC3C8-8CA2-441B-AF7B-8182F2FD14F7}" srcOrd="0" destOrd="0" presId="urn:microsoft.com/office/officeart/2005/8/layout/radial1"/>
    <dgm:cxn modelId="{13832AE6-3F8A-4961-AEC8-735269479012}" type="presOf" srcId="{089CC00A-10DD-4869-BDCA-0736C382C90C}" destId="{3CA5C329-5E82-43B9-A973-6B6DF9DA5BCF}" srcOrd="1" destOrd="0" presId="urn:microsoft.com/office/officeart/2005/8/layout/radial1"/>
    <dgm:cxn modelId="{5D8B2BEE-6684-4904-B47C-0DECBFCCC6F6}" type="presOf" srcId="{D2AAFBE2-EC55-4C05-9010-C4D0C4E100B6}" destId="{544C8561-AD23-4ADC-AFF3-D219D62BEA81}" srcOrd="0" destOrd="0" presId="urn:microsoft.com/office/officeart/2005/8/layout/radial1"/>
    <dgm:cxn modelId="{9B8F34D5-F058-419E-8222-85D12B05386F}" type="presParOf" srcId="{CDF3F489-4E33-477C-A965-4ABAB9CEA41A}" destId="{6A04F5F1-B483-4BC2-A038-424DA40CCFAE}" srcOrd="0" destOrd="0" presId="urn:microsoft.com/office/officeart/2005/8/layout/radial1"/>
    <dgm:cxn modelId="{D1FE9FFA-FDAB-4DDD-BA34-9877C2C34258}" type="presParOf" srcId="{CDF3F489-4E33-477C-A965-4ABAB9CEA41A}" destId="{56156DDC-8FEB-4B28-B322-29650607167A}" srcOrd="1" destOrd="0" presId="urn:microsoft.com/office/officeart/2005/8/layout/radial1"/>
    <dgm:cxn modelId="{AA9605E0-7E69-4908-B7B5-2795A0DA1290}" type="presParOf" srcId="{56156DDC-8FEB-4B28-B322-29650607167A}" destId="{3CA5C329-5E82-43B9-A973-6B6DF9DA5BCF}" srcOrd="0" destOrd="0" presId="urn:microsoft.com/office/officeart/2005/8/layout/radial1"/>
    <dgm:cxn modelId="{680836A3-82B4-477B-99A9-3FD075865C42}" type="presParOf" srcId="{CDF3F489-4E33-477C-A965-4ABAB9CEA41A}" destId="{544C8561-AD23-4ADC-AFF3-D219D62BEA81}" srcOrd="2" destOrd="0" presId="urn:microsoft.com/office/officeart/2005/8/layout/radial1"/>
    <dgm:cxn modelId="{76100AE4-99DF-4125-8E36-DE2126DCB4FD}" type="presParOf" srcId="{CDF3F489-4E33-477C-A965-4ABAB9CEA41A}" destId="{D3124741-5E74-47FE-AA1B-6FB2362D448F}" srcOrd="3" destOrd="0" presId="urn:microsoft.com/office/officeart/2005/8/layout/radial1"/>
    <dgm:cxn modelId="{37DAD71D-18DA-4C06-868C-4375DE04DB1C}" type="presParOf" srcId="{D3124741-5E74-47FE-AA1B-6FB2362D448F}" destId="{FCD1490E-F657-4694-9540-A1D9A98A46C8}" srcOrd="0" destOrd="0" presId="urn:microsoft.com/office/officeart/2005/8/layout/radial1"/>
    <dgm:cxn modelId="{BC5A6A20-1485-457A-A9ED-FE19BEB8B757}" type="presParOf" srcId="{CDF3F489-4E33-477C-A965-4ABAB9CEA41A}" destId="{033CB0FA-BECB-4032-A863-E73E8A1D320E}" srcOrd="4" destOrd="0" presId="urn:microsoft.com/office/officeart/2005/8/layout/radial1"/>
    <dgm:cxn modelId="{15C720A3-F84E-4900-9DED-A111DE324BE2}" type="presParOf" srcId="{CDF3F489-4E33-477C-A965-4ABAB9CEA41A}" destId="{07D2A0BE-C45F-46C4-BDC5-0B4DA1089B81}" srcOrd="5" destOrd="0" presId="urn:microsoft.com/office/officeart/2005/8/layout/radial1"/>
    <dgm:cxn modelId="{491ACBAC-6FF5-47E8-9770-6122A3395980}" type="presParOf" srcId="{07D2A0BE-C45F-46C4-BDC5-0B4DA1089B81}" destId="{E577440D-AC6A-4DBE-9DA4-516F7DE410B6}" srcOrd="0" destOrd="0" presId="urn:microsoft.com/office/officeart/2005/8/layout/radial1"/>
    <dgm:cxn modelId="{4C6BC548-4004-45F1-BD07-F1ED6D64FE19}" type="presParOf" srcId="{CDF3F489-4E33-477C-A965-4ABAB9CEA41A}" destId="{0EDC48DB-1EE1-4E35-AA27-F82A3C964452}" srcOrd="6" destOrd="0" presId="urn:microsoft.com/office/officeart/2005/8/layout/radial1"/>
    <dgm:cxn modelId="{6ABBC167-966A-4FBF-A4BA-C9EA701D3198}" type="presParOf" srcId="{CDF3F489-4E33-477C-A965-4ABAB9CEA41A}" destId="{5A2CC3C8-8CA2-441B-AF7B-8182F2FD14F7}" srcOrd="7" destOrd="0" presId="urn:microsoft.com/office/officeart/2005/8/layout/radial1"/>
    <dgm:cxn modelId="{241E8113-53CD-448A-9D0F-B1B3AD1FE769}" type="presParOf" srcId="{5A2CC3C8-8CA2-441B-AF7B-8182F2FD14F7}" destId="{6FB1EA82-DD2B-4902-A1A4-CA770F513244}" srcOrd="0" destOrd="0" presId="urn:microsoft.com/office/officeart/2005/8/layout/radial1"/>
    <dgm:cxn modelId="{C0AFCF59-332A-4185-B3B7-4DA2A3163EA6}" type="presParOf" srcId="{CDF3F489-4E33-477C-A965-4ABAB9CEA41A}" destId="{02689D22-A6FF-4D4F-8D27-FB18D1758439}" srcOrd="8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8CF3C42-75B3-4D50-B4EF-AD4973A9047B}" type="doc">
      <dgm:prSet loTypeId="urn:microsoft.com/office/officeart/2005/8/layout/vList3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39A878C-F6A5-4998-8C4C-28A679BC52BB}">
      <dgm:prSet/>
      <dgm:spPr/>
      <dgm:t>
        <a:bodyPr/>
        <a:lstStyle/>
        <a:p>
          <a:r>
            <a:rPr lang="es-ES"/>
            <a:t>E</a:t>
          </a:r>
          <a:r>
            <a:rPr lang="es-ES" b="0" i="0"/>
            <a:t>s una actividad curricular que se exige a </a:t>
          </a:r>
          <a:r>
            <a:rPr lang="es-ES" b="1" i="0"/>
            <a:t>todos los estudiantes</a:t>
          </a:r>
          <a:r>
            <a:rPr lang="es-ES" b="0" i="0"/>
            <a:t> de la Maestría como parte de los requisitos de graduación.</a:t>
          </a:r>
          <a:endParaRPr lang="en-US"/>
        </a:p>
      </dgm:t>
    </dgm:pt>
    <dgm:pt modelId="{D22518A5-06DB-4A59-A03C-FF567AFC8E22}" type="parTrans" cxnId="{3B9C9A6C-808E-48D6-9D78-7DCCC4020966}">
      <dgm:prSet/>
      <dgm:spPr/>
      <dgm:t>
        <a:bodyPr/>
        <a:lstStyle/>
        <a:p>
          <a:endParaRPr lang="en-US"/>
        </a:p>
      </dgm:t>
    </dgm:pt>
    <dgm:pt modelId="{DA5AA5F0-717D-4C94-A247-29AB625BF830}" type="sibTrans" cxnId="{3B9C9A6C-808E-48D6-9D78-7DCCC4020966}">
      <dgm:prSet/>
      <dgm:spPr/>
      <dgm:t>
        <a:bodyPr/>
        <a:lstStyle/>
        <a:p>
          <a:endParaRPr lang="en-US"/>
        </a:p>
      </dgm:t>
    </dgm:pt>
    <dgm:pt modelId="{A46AE23B-D358-4D13-9630-A1CD6EFC2CF1}">
      <dgm:prSet/>
      <dgm:spPr/>
      <dgm:t>
        <a:bodyPr/>
        <a:lstStyle/>
        <a:p>
          <a:r>
            <a:rPr lang="es-ES" b="0" i="0"/>
            <a:t>Implica: </a:t>
          </a:r>
          <a:r>
            <a:rPr lang="es-ES" b="0" i="1"/>
            <a:t>Proyecto de Grado I y Proyecto de Grado II. </a:t>
          </a:r>
          <a:r>
            <a:rPr lang="es-ES" b="0" i="0"/>
            <a:t>Uno de los</a:t>
          </a:r>
          <a:br>
            <a:rPr lang="es-ES" b="0" i="0"/>
          </a:br>
          <a:r>
            <a:rPr lang="es-ES" b="0" i="0"/>
            <a:t>resultados de la asignatura </a:t>
          </a:r>
          <a:r>
            <a:rPr lang="es-ES" b="1" i="0"/>
            <a:t>Proyecto de Grado I </a:t>
          </a:r>
          <a:r>
            <a:rPr lang="es-ES" b="0" i="0"/>
            <a:t>es el documento de</a:t>
          </a:r>
          <a:br>
            <a:rPr lang="es-ES" b="0" i="0"/>
          </a:br>
          <a:r>
            <a:rPr lang="es-ES" b="0" i="0"/>
            <a:t>anteproyecto. En la asignatura </a:t>
          </a:r>
          <a:r>
            <a:rPr lang="es-ES" b="1" i="0"/>
            <a:t>Proyecto de Grado II </a:t>
          </a:r>
          <a:r>
            <a:rPr lang="es-ES" b="0" i="0"/>
            <a:t>el estudiante debe concluir el proyecto.</a:t>
          </a:r>
          <a:endParaRPr lang="en-US"/>
        </a:p>
      </dgm:t>
    </dgm:pt>
    <dgm:pt modelId="{15B8836F-7270-4DB0-81D7-4D2558740AD3}" type="parTrans" cxnId="{0AF088D3-E4B1-41E3-A69C-D86A693E9913}">
      <dgm:prSet/>
      <dgm:spPr/>
      <dgm:t>
        <a:bodyPr/>
        <a:lstStyle/>
        <a:p>
          <a:endParaRPr lang="en-US"/>
        </a:p>
      </dgm:t>
    </dgm:pt>
    <dgm:pt modelId="{E0C84FF1-1534-46A5-B9A5-BC0DFB5FF7C4}" type="sibTrans" cxnId="{0AF088D3-E4B1-41E3-A69C-D86A693E9913}">
      <dgm:prSet/>
      <dgm:spPr/>
      <dgm:t>
        <a:bodyPr/>
        <a:lstStyle/>
        <a:p>
          <a:endParaRPr lang="en-US"/>
        </a:p>
      </dgm:t>
    </dgm:pt>
    <dgm:pt modelId="{0B693847-F338-4E07-A134-5EA80D4D1D10}">
      <dgm:prSet/>
      <dgm:spPr/>
      <dgm:t>
        <a:bodyPr/>
        <a:lstStyle/>
        <a:p>
          <a:r>
            <a:rPr lang="es-ES" dirty="0"/>
            <a:t>Tiempo: </a:t>
          </a:r>
          <a:r>
            <a:rPr lang="es-ES" u="sng" dirty="0">
              <a:solidFill>
                <a:schemeClr val="accent4">
                  <a:lumMod val="60000"/>
                  <a:lumOff val="40000"/>
                </a:schemeClr>
              </a:solidFill>
            </a:rPr>
            <a:t>6 meses </a:t>
          </a:r>
          <a:r>
            <a:rPr lang="es-ES" dirty="0"/>
            <a:t>a partir de la fecha de matricula de Proyecto de grado II. Extensión de tiempo implica pago del 25% adicional de matrícula por derechos de continuidad.</a:t>
          </a:r>
        </a:p>
        <a:p>
          <a:r>
            <a:rPr lang="es-ES" b="1" u="sng" dirty="0">
              <a:solidFill>
                <a:schemeClr val="accent4">
                  <a:lumMod val="60000"/>
                  <a:lumOff val="40000"/>
                </a:schemeClr>
              </a:solidFill>
            </a:rPr>
            <a:t>MÁXIMO 3 EXTENSIONES.</a:t>
          </a:r>
          <a:endParaRPr lang="en-US" b="1" u="sng" dirty="0">
            <a:solidFill>
              <a:schemeClr val="accent4">
                <a:lumMod val="60000"/>
                <a:lumOff val="40000"/>
              </a:schemeClr>
            </a:solidFill>
          </a:endParaRPr>
        </a:p>
      </dgm:t>
    </dgm:pt>
    <dgm:pt modelId="{F0911A1E-8BF5-473A-80C8-91634EF9FA8F}" type="parTrans" cxnId="{2ABF49A8-A894-40A7-B923-450E9D6624B0}">
      <dgm:prSet/>
      <dgm:spPr/>
      <dgm:t>
        <a:bodyPr/>
        <a:lstStyle/>
        <a:p>
          <a:endParaRPr lang="en-US"/>
        </a:p>
      </dgm:t>
    </dgm:pt>
    <dgm:pt modelId="{BA6436C8-842D-4A65-8840-9760598F2A33}" type="sibTrans" cxnId="{2ABF49A8-A894-40A7-B923-450E9D6624B0}">
      <dgm:prSet/>
      <dgm:spPr/>
      <dgm:t>
        <a:bodyPr/>
        <a:lstStyle/>
        <a:p>
          <a:endParaRPr lang="en-US"/>
        </a:p>
      </dgm:t>
    </dgm:pt>
    <dgm:pt modelId="{B07524F0-7225-441D-BD95-9345C0DABED1}" type="pres">
      <dgm:prSet presAssocID="{A8CF3C42-75B3-4D50-B4EF-AD4973A9047B}" presName="linearFlow" presStyleCnt="0">
        <dgm:presLayoutVars>
          <dgm:dir/>
          <dgm:resizeHandles val="exact"/>
        </dgm:presLayoutVars>
      </dgm:prSet>
      <dgm:spPr/>
    </dgm:pt>
    <dgm:pt modelId="{249746BD-66E4-43A6-A3A0-A62C8CA26D27}" type="pres">
      <dgm:prSet presAssocID="{139A878C-F6A5-4998-8C4C-28A679BC52BB}" presName="composite" presStyleCnt="0"/>
      <dgm:spPr/>
    </dgm:pt>
    <dgm:pt modelId="{1C5AF5C4-5DD1-43C6-B2C1-F52F54F1DE7C}" type="pres">
      <dgm:prSet presAssocID="{139A878C-F6A5-4998-8C4C-28A679BC52BB}" presName="imgShp" presStyleLbl="fgImgPlace1" presStyleIdx="0" presStyleCnt="3"/>
      <dgm:spPr/>
    </dgm:pt>
    <dgm:pt modelId="{676AEE0B-3327-48FF-B0ED-FD634F1DF2A0}" type="pres">
      <dgm:prSet presAssocID="{139A878C-F6A5-4998-8C4C-28A679BC52BB}" presName="txShp" presStyleLbl="node1" presStyleIdx="0" presStyleCnt="3">
        <dgm:presLayoutVars>
          <dgm:bulletEnabled val="1"/>
        </dgm:presLayoutVars>
      </dgm:prSet>
      <dgm:spPr/>
    </dgm:pt>
    <dgm:pt modelId="{A6C16AFC-4415-404F-9A5A-B4427FE1A6F9}" type="pres">
      <dgm:prSet presAssocID="{DA5AA5F0-717D-4C94-A247-29AB625BF830}" presName="spacing" presStyleCnt="0"/>
      <dgm:spPr/>
    </dgm:pt>
    <dgm:pt modelId="{54D78AD8-8B62-43F4-84EE-ADED46D147F3}" type="pres">
      <dgm:prSet presAssocID="{A46AE23B-D358-4D13-9630-A1CD6EFC2CF1}" presName="composite" presStyleCnt="0"/>
      <dgm:spPr/>
    </dgm:pt>
    <dgm:pt modelId="{4CE1AF2B-AB95-4EC5-B984-88EA2A7C38DE}" type="pres">
      <dgm:prSet presAssocID="{A46AE23B-D358-4D13-9630-A1CD6EFC2CF1}" presName="imgShp" presStyleLbl="fgImgPlace1" presStyleIdx="1" presStyleCnt="3"/>
      <dgm:spPr/>
    </dgm:pt>
    <dgm:pt modelId="{25D86293-B200-4D38-AB02-8DA41CDECAD4}" type="pres">
      <dgm:prSet presAssocID="{A46AE23B-D358-4D13-9630-A1CD6EFC2CF1}" presName="txShp" presStyleLbl="node1" presStyleIdx="1" presStyleCnt="3">
        <dgm:presLayoutVars>
          <dgm:bulletEnabled val="1"/>
        </dgm:presLayoutVars>
      </dgm:prSet>
      <dgm:spPr/>
    </dgm:pt>
    <dgm:pt modelId="{B3E04529-35A9-4C04-9211-D74FA577EAA3}" type="pres">
      <dgm:prSet presAssocID="{E0C84FF1-1534-46A5-B9A5-BC0DFB5FF7C4}" presName="spacing" presStyleCnt="0"/>
      <dgm:spPr/>
    </dgm:pt>
    <dgm:pt modelId="{7F226B6A-BCC4-4AF2-9BF9-40C1F2EB772F}" type="pres">
      <dgm:prSet presAssocID="{0B693847-F338-4E07-A134-5EA80D4D1D10}" presName="composite" presStyleCnt="0"/>
      <dgm:spPr/>
    </dgm:pt>
    <dgm:pt modelId="{F5C3C886-ADDD-4FBC-9CF2-2F7ECBB480CA}" type="pres">
      <dgm:prSet presAssocID="{0B693847-F338-4E07-A134-5EA80D4D1D10}" presName="imgShp" presStyleLbl="fgImgPlace1" presStyleIdx="2" presStyleCnt="3"/>
      <dgm:spPr/>
    </dgm:pt>
    <dgm:pt modelId="{4FA2BD00-DEDE-421D-B108-B8877569F6D9}" type="pres">
      <dgm:prSet presAssocID="{0B693847-F338-4E07-A134-5EA80D4D1D10}" presName="txShp" presStyleLbl="node1" presStyleIdx="2" presStyleCnt="3">
        <dgm:presLayoutVars>
          <dgm:bulletEnabled val="1"/>
        </dgm:presLayoutVars>
      </dgm:prSet>
      <dgm:spPr/>
    </dgm:pt>
  </dgm:ptLst>
  <dgm:cxnLst>
    <dgm:cxn modelId="{019BE61F-51EC-477A-A185-E50AE72750D0}" type="presOf" srcId="{0B693847-F338-4E07-A134-5EA80D4D1D10}" destId="{4FA2BD00-DEDE-421D-B108-B8877569F6D9}" srcOrd="0" destOrd="0" presId="urn:microsoft.com/office/officeart/2005/8/layout/vList3"/>
    <dgm:cxn modelId="{6D917330-CA10-4F70-86D6-C1A2AFBE1490}" type="presOf" srcId="{A46AE23B-D358-4D13-9630-A1CD6EFC2CF1}" destId="{25D86293-B200-4D38-AB02-8DA41CDECAD4}" srcOrd="0" destOrd="0" presId="urn:microsoft.com/office/officeart/2005/8/layout/vList3"/>
    <dgm:cxn modelId="{11BC2E65-23F5-4C1B-B1E4-558E5AB3D6FF}" type="presOf" srcId="{A8CF3C42-75B3-4D50-B4EF-AD4973A9047B}" destId="{B07524F0-7225-441D-BD95-9345C0DABED1}" srcOrd="0" destOrd="0" presId="urn:microsoft.com/office/officeart/2005/8/layout/vList3"/>
    <dgm:cxn modelId="{3B9C9A6C-808E-48D6-9D78-7DCCC4020966}" srcId="{A8CF3C42-75B3-4D50-B4EF-AD4973A9047B}" destId="{139A878C-F6A5-4998-8C4C-28A679BC52BB}" srcOrd="0" destOrd="0" parTransId="{D22518A5-06DB-4A59-A03C-FF567AFC8E22}" sibTransId="{DA5AA5F0-717D-4C94-A247-29AB625BF830}"/>
    <dgm:cxn modelId="{2242508C-223C-4DF4-A802-6B8874A078A1}" type="presOf" srcId="{139A878C-F6A5-4998-8C4C-28A679BC52BB}" destId="{676AEE0B-3327-48FF-B0ED-FD634F1DF2A0}" srcOrd="0" destOrd="0" presId="urn:microsoft.com/office/officeart/2005/8/layout/vList3"/>
    <dgm:cxn modelId="{2ABF49A8-A894-40A7-B923-450E9D6624B0}" srcId="{A8CF3C42-75B3-4D50-B4EF-AD4973A9047B}" destId="{0B693847-F338-4E07-A134-5EA80D4D1D10}" srcOrd="2" destOrd="0" parTransId="{F0911A1E-8BF5-473A-80C8-91634EF9FA8F}" sibTransId="{BA6436C8-842D-4A65-8840-9760598F2A33}"/>
    <dgm:cxn modelId="{0AF088D3-E4B1-41E3-A69C-D86A693E9913}" srcId="{A8CF3C42-75B3-4D50-B4EF-AD4973A9047B}" destId="{A46AE23B-D358-4D13-9630-A1CD6EFC2CF1}" srcOrd="1" destOrd="0" parTransId="{15B8836F-7270-4DB0-81D7-4D2558740AD3}" sibTransId="{E0C84FF1-1534-46A5-B9A5-BC0DFB5FF7C4}"/>
    <dgm:cxn modelId="{3573FD56-120B-464B-849C-2ECCC5637769}" type="presParOf" srcId="{B07524F0-7225-441D-BD95-9345C0DABED1}" destId="{249746BD-66E4-43A6-A3A0-A62C8CA26D27}" srcOrd="0" destOrd="0" presId="urn:microsoft.com/office/officeart/2005/8/layout/vList3"/>
    <dgm:cxn modelId="{3CFAACDA-B94C-4040-A341-1786442F88CF}" type="presParOf" srcId="{249746BD-66E4-43A6-A3A0-A62C8CA26D27}" destId="{1C5AF5C4-5DD1-43C6-B2C1-F52F54F1DE7C}" srcOrd="0" destOrd="0" presId="urn:microsoft.com/office/officeart/2005/8/layout/vList3"/>
    <dgm:cxn modelId="{A1F8B79F-81D6-4C27-998E-7B26506C2E93}" type="presParOf" srcId="{249746BD-66E4-43A6-A3A0-A62C8CA26D27}" destId="{676AEE0B-3327-48FF-B0ED-FD634F1DF2A0}" srcOrd="1" destOrd="0" presId="urn:microsoft.com/office/officeart/2005/8/layout/vList3"/>
    <dgm:cxn modelId="{5A9C1CBB-D040-4079-9E81-49662B66DDE2}" type="presParOf" srcId="{B07524F0-7225-441D-BD95-9345C0DABED1}" destId="{A6C16AFC-4415-404F-9A5A-B4427FE1A6F9}" srcOrd="1" destOrd="0" presId="urn:microsoft.com/office/officeart/2005/8/layout/vList3"/>
    <dgm:cxn modelId="{C7EEB0CC-A518-4F69-AC5B-F60CF4F68485}" type="presParOf" srcId="{B07524F0-7225-441D-BD95-9345C0DABED1}" destId="{54D78AD8-8B62-43F4-84EE-ADED46D147F3}" srcOrd="2" destOrd="0" presId="urn:microsoft.com/office/officeart/2005/8/layout/vList3"/>
    <dgm:cxn modelId="{7BCEBA9B-78AC-43D1-AC4A-072F746BD156}" type="presParOf" srcId="{54D78AD8-8B62-43F4-84EE-ADED46D147F3}" destId="{4CE1AF2B-AB95-4EC5-B984-88EA2A7C38DE}" srcOrd="0" destOrd="0" presId="urn:microsoft.com/office/officeart/2005/8/layout/vList3"/>
    <dgm:cxn modelId="{A22F2125-0579-4767-81B1-68C2D3753A3C}" type="presParOf" srcId="{54D78AD8-8B62-43F4-84EE-ADED46D147F3}" destId="{25D86293-B200-4D38-AB02-8DA41CDECAD4}" srcOrd="1" destOrd="0" presId="urn:microsoft.com/office/officeart/2005/8/layout/vList3"/>
    <dgm:cxn modelId="{BFF38F4A-1FA9-4A0F-84F3-93F4E6C87CCB}" type="presParOf" srcId="{B07524F0-7225-441D-BD95-9345C0DABED1}" destId="{B3E04529-35A9-4C04-9211-D74FA577EAA3}" srcOrd="3" destOrd="0" presId="urn:microsoft.com/office/officeart/2005/8/layout/vList3"/>
    <dgm:cxn modelId="{D5935DAC-CC2D-4527-BAA0-1E7F1FFAE722}" type="presParOf" srcId="{B07524F0-7225-441D-BD95-9345C0DABED1}" destId="{7F226B6A-BCC4-4AF2-9BF9-40C1F2EB772F}" srcOrd="4" destOrd="0" presId="urn:microsoft.com/office/officeart/2005/8/layout/vList3"/>
    <dgm:cxn modelId="{7113440B-9656-4071-812B-FCB70320EFB5}" type="presParOf" srcId="{7F226B6A-BCC4-4AF2-9BF9-40C1F2EB772F}" destId="{F5C3C886-ADDD-4FBC-9CF2-2F7ECBB480CA}" srcOrd="0" destOrd="0" presId="urn:microsoft.com/office/officeart/2005/8/layout/vList3"/>
    <dgm:cxn modelId="{13C20AAC-3F97-4769-9974-9EC69F3FCFE6}" type="presParOf" srcId="{7F226B6A-BCC4-4AF2-9BF9-40C1F2EB772F}" destId="{4FA2BD00-DEDE-421D-B108-B8877569F6D9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54E65AD-4191-4E8D-9AEF-64EB30704011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1208CD2-2A40-47AE-8F15-4BE24E58001B}">
      <dgm:prSet phldrT="[Text]"/>
      <dgm:spPr/>
      <dgm:t>
        <a:bodyPr/>
        <a:lstStyle/>
        <a:p>
          <a:r>
            <a:rPr lang="es-419" dirty="0"/>
            <a:t>Documento para presentar el proyecto</a:t>
          </a:r>
          <a:endParaRPr lang="en-US" dirty="0"/>
        </a:p>
      </dgm:t>
    </dgm:pt>
    <dgm:pt modelId="{E2594DCB-41FB-4E0E-9424-B142E19E73C0}" type="parTrans" cxnId="{06481B72-B536-496A-8008-664712F5346C}">
      <dgm:prSet/>
      <dgm:spPr/>
      <dgm:t>
        <a:bodyPr/>
        <a:lstStyle/>
        <a:p>
          <a:endParaRPr lang="en-US"/>
        </a:p>
      </dgm:t>
    </dgm:pt>
    <dgm:pt modelId="{E4D22F1F-0EA7-4ED2-8380-0E5DC8F77D33}" type="sibTrans" cxnId="{06481B72-B536-496A-8008-664712F5346C}">
      <dgm:prSet/>
      <dgm:spPr/>
      <dgm:t>
        <a:bodyPr/>
        <a:lstStyle/>
        <a:p>
          <a:endParaRPr lang="en-US"/>
        </a:p>
      </dgm:t>
    </dgm:pt>
    <dgm:pt modelId="{DEE2B048-6289-42B0-951E-140A17EB6242}">
      <dgm:prSet phldrT="[Text]"/>
      <dgm:spPr/>
      <dgm:t>
        <a:bodyPr/>
        <a:lstStyle/>
        <a:p>
          <a:r>
            <a:rPr lang="es-419" dirty="0"/>
            <a:t>Obligatorio: Director</a:t>
          </a:r>
        </a:p>
        <a:p>
          <a:r>
            <a:rPr lang="es-419" dirty="0"/>
            <a:t>[Título de Maestría]</a:t>
          </a:r>
          <a:endParaRPr lang="en-US" dirty="0"/>
        </a:p>
      </dgm:t>
    </dgm:pt>
    <dgm:pt modelId="{513A8666-4969-4351-9D6B-83CBC1F722C2}" type="parTrans" cxnId="{F0566E1F-5CA0-461B-9DA3-133AB19E9DB8}">
      <dgm:prSet/>
      <dgm:spPr/>
      <dgm:t>
        <a:bodyPr/>
        <a:lstStyle/>
        <a:p>
          <a:endParaRPr lang="en-US"/>
        </a:p>
      </dgm:t>
    </dgm:pt>
    <dgm:pt modelId="{B1BE0613-4FFF-4F9F-AA91-028707AF0A9A}" type="sibTrans" cxnId="{F0566E1F-5CA0-461B-9DA3-133AB19E9DB8}">
      <dgm:prSet/>
      <dgm:spPr/>
      <dgm:t>
        <a:bodyPr/>
        <a:lstStyle/>
        <a:p>
          <a:endParaRPr lang="en-US"/>
        </a:p>
      </dgm:t>
    </dgm:pt>
    <dgm:pt modelId="{DACC01A4-3692-4597-926A-BDBCDCB24024}">
      <dgm:prSet phldrT="[Text]"/>
      <dgm:spPr/>
      <dgm:t>
        <a:bodyPr/>
        <a:lstStyle/>
        <a:p>
          <a:r>
            <a:rPr lang="es-419" dirty="0"/>
            <a:t>Opcional: Co Director</a:t>
          </a:r>
        </a:p>
        <a:p>
          <a:r>
            <a:rPr lang="es-419" dirty="0"/>
            <a:t>[Título de Maestría]</a:t>
          </a:r>
          <a:endParaRPr lang="en-US" dirty="0"/>
        </a:p>
      </dgm:t>
    </dgm:pt>
    <dgm:pt modelId="{402A1968-A614-4D09-A1B8-57BA7736760C}" type="parTrans" cxnId="{B6E295EC-FDFA-431F-99B2-C21DCB23976B}">
      <dgm:prSet/>
      <dgm:spPr/>
      <dgm:t>
        <a:bodyPr/>
        <a:lstStyle/>
        <a:p>
          <a:endParaRPr lang="en-US"/>
        </a:p>
      </dgm:t>
    </dgm:pt>
    <dgm:pt modelId="{56CF1AE2-90B3-44E2-AA6E-A87B4164E3D6}" type="sibTrans" cxnId="{B6E295EC-FDFA-431F-99B2-C21DCB23976B}">
      <dgm:prSet/>
      <dgm:spPr/>
      <dgm:t>
        <a:bodyPr/>
        <a:lstStyle/>
        <a:p>
          <a:endParaRPr lang="en-US"/>
        </a:p>
      </dgm:t>
    </dgm:pt>
    <dgm:pt modelId="{49F2F9DC-886A-4098-891A-B4FADC1444BA}">
      <dgm:prSet phldrT="[Text]"/>
      <dgm:spPr/>
      <dgm:t>
        <a:bodyPr/>
        <a:lstStyle/>
        <a:p>
          <a:r>
            <a:rPr lang="es-419" dirty="0"/>
            <a:t>Si es externo se requiere hoja de vida y aprobación del comité de programa</a:t>
          </a:r>
          <a:endParaRPr lang="en-US" dirty="0"/>
        </a:p>
      </dgm:t>
    </dgm:pt>
    <dgm:pt modelId="{2D64C220-1F86-4C9D-9DE5-82FB79F85C0D}" type="parTrans" cxnId="{871FE69E-E838-4DA9-B7A7-2C4FD3B62F56}">
      <dgm:prSet/>
      <dgm:spPr/>
      <dgm:t>
        <a:bodyPr/>
        <a:lstStyle/>
        <a:p>
          <a:endParaRPr lang="en-US"/>
        </a:p>
      </dgm:t>
    </dgm:pt>
    <dgm:pt modelId="{EFFD6CF6-4751-4684-847A-28ED131A0EAF}" type="sibTrans" cxnId="{871FE69E-E838-4DA9-B7A7-2C4FD3B62F56}">
      <dgm:prSet/>
      <dgm:spPr/>
      <dgm:t>
        <a:bodyPr/>
        <a:lstStyle/>
        <a:p>
          <a:endParaRPr lang="en-US"/>
        </a:p>
      </dgm:t>
    </dgm:pt>
    <dgm:pt modelId="{7B8EAC8F-6578-4EAA-9E2E-0C90CFC53DB6}">
      <dgm:prSet phldrT="[Text]"/>
      <dgm:spPr/>
      <dgm:t>
        <a:bodyPr/>
        <a:lstStyle/>
        <a:p>
          <a:r>
            <a:rPr lang="es-419" dirty="0"/>
            <a:t>Pueden existir asesores</a:t>
          </a:r>
          <a:endParaRPr lang="en-US" dirty="0"/>
        </a:p>
      </dgm:t>
    </dgm:pt>
    <dgm:pt modelId="{D393A9A2-DE0A-488F-811D-C72624F8E607}" type="parTrans" cxnId="{CB3FFD44-F61D-4C00-826B-236E96EB5F8A}">
      <dgm:prSet/>
      <dgm:spPr/>
      <dgm:t>
        <a:bodyPr/>
        <a:lstStyle/>
        <a:p>
          <a:endParaRPr lang="en-US"/>
        </a:p>
      </dgm:t>
    </dgm:pt>
    <dgm:pt modelId="{34FE16C4-7AD9-4905-AC6D-A96A80805ACB}" type="sibTrans" cxnId="{CB3FFD44-F61D-4C00-826B-236E96EB5F8A}">
      <dgm:prSet/>
      <dgm:spPr/>
      <dgm:t>
        <a:bodyPr/>
        <a:lstStyle/>
        <a:p>
          <a:endParaRPr lang="en-US"/>
        </a:p>
      </dgm:t>
    </dgm:pt>
    <dgm:pt modelId="{D544FC0B-A678-40B3-8D2C-11E39523A8D7}" type="pres">
      <dgm:prSet presAssocID="{C54E65AD-4191-4E8D-9AEF-64EB30704011}" presName="diagram" presStyleCnt="0">
        <dgm:presLayoutVars>
          <dgm:dir/>
          <dgm:resizeHandles val="exact"/>
        </dgm:presLayoutVars>
      </dgm:prSet>
      <dgm:spPr/>
    </dgm:pt>
    <dgm:pt modelId="{51BD30A0-121C-4010-A46A-1661D5B8DA92}" type="pres">
      <dgm:prSet presAssocID="{81208CD2-2A40-47AE-8F15-4BE24E58001B}" presName="node" presStyleLbl="node1" presStyleIdx="0" presStyleCnt="5">
        <dgm:presLayoutVars>
          <dgm:bulletEnabled val="1"/>
        </dgm:presLayoutVars>
      </dgm:prSet>
      <dgm:spPr/>
    </dgm:pt>
    <dgm:pt modelId="{A0279266-A882-46B9-9F2C-AFDE41979069}" type="pres">
      <dgm:prSet presAssocID="{E4D22F1F-0EA7-4ED2-8380-0E5DC8F77D33}" presName="sibTrans" presStyleCnt="0"/>
      <dgm:spPr/>
    </dgm:pt>
    <dgm:pt modelId="{C3E4BE0B-A9E8-4275-8174-5A3E754379A7}" type="pres">
      <dgm:prSet presAssocID="{DEE2B048-6289-42B0-951E-140A17EB6242}" presName="node" presStyleLbl="node1" presStyleIdx="1" presStyleCnt="5">
        <dgm:presLayoutVars>
          <dgm:bulletEnabled val="1"/>
        </dgm:presLayoutVars>
      </dgm:prSet>
      <dgm:spPr/>
    </dgm:pt>
    <dgm:pt modelId="{13E2247D-3164-4203-B259-5C3076DD77CE}" type="pres">
      <dgm:prSet presAssocID="{B1BE0613-4FFF-4F9F-AA91-028707AF0A9A}" presName="sibTrans" presStyleCnt="0"/>
      <dgm:spPr/>
    </dgm:pt>
    <dgm:pt modelId="{E0F0CF98-40D2-4079-8340-5A5C77639C3A}" type="pres">
      <dgm:prSet presAssocID="{DACC01A4-3692-4597-926A-BDBCDCB24024}" presName="node" presStyleLbl="node1" presStyleIdx="2" presStyleCnt="5">
        <dgm:presLayoutVars>
          <dgm:bulletEnabled val="1"/>
        </dgm:presLayoutVars>
      </dgm:prSet>
      <dgm:spPr/>
    </dgm:pt>
    <dgm:pt modelId="{CD217BCD-F200-4DA0-98CD-3CBC5E9E6E0B}" type="pres">
      <dgm:prSet presAssocID="{56CF1AE2-90B3-44E2-AA6E-A87B4164E3D6}" presName="sibTrans" presStyleCnt="0"/>
      <dgm:spPr/>
    </dgm:pt>
    <dgm:pt modelId="{7B01E75B-8CAB-4485-97B5-357A44167B30}" type="pres">
      <dgm:prSet presAssocID="{49F2F9DC-886A-4098-891A-B4FADC1444BA}" presName="node" presStyleLbl="node1" presStyleIdx="3" presStyleCnt="5">
        <dgm:presLayoutVars>
          <dgm:bulletEnabled val="1"/>
        </dgm:presLayoutVars>
      </dgm:prSet>
      <dgm:spPr/>
    </dgm:pt>
    <dgm:pt modelId="{0D738FD1-52C7-44B0-8BFA-725279116584}" type="pres">
      <dgm:prSet presAssocID="{EFFD6CF6-4751-4684-847A-28ED131A0EAF}" presName="sibTrans" presStyleCnt="0"/>
      <dgm:spPr/>
    </dgm:pt>
    <dgm:pt modelId="{E7F43448-D18B-4A5F-92D1-DA2A911AC4E2}" type="pres">
      <dgm:prSet presAssocID="{7B8EAC8F-6578-4EAA-9E2E-0C90CFC53DB6}" presName="node" presStyleLbl="node1" presStyleIdx="4" presStyleCnt="5">
        <dgm:presLayoutVars>
          <dgm:bulletEnabled val="1"/>
        </dgm:presLayoutVars>
      </dgm:prSet>
      <dgm:spPr/>
    </dgm:pt>
  </dgm:ptLst>
  <dgm:cxnLst>
    <dgm:cxn modelId="{A72EFA1B-70F6-4537-84CE-62D0230EF37D}" type="presOf" srcId="{DACC01A4-3692-4597-926A-BDBCDCB24024}" destId="{E0F0CF98-40D2-4079-8340-5A5C77639C3A}" srcOrd="0" destOrd="0" presId="urn:microsoft.com/office/officeart/2005/8/layout/default"/>
    <dgm:cxn modelId="{F0566E1F-5CA0-461B-9DA3-133AB19E9DB8}" srcId="{C54E65AD-4191-4E8D-9AEF-64EB30704011}" destId="{DEE2B048-6289-42B0-951E-140A17EB6242}" srcOrd="1" destOrd="0" parTransId="{513A8666-4969-4351-9D6B-83CBC1F722C2}" sibTransId="{B1BE0613-4FFF-4F9F-AA91-028707AF0A9A}"/>
    <dgm:cxn modelId="{D157FB3C-446E-44C4-88DF-7BE6A37FBB6D}" type="presOf" srcId="{DEE2B048-6289-42B0-951E-140A17EB6242}" destId="{C3E4BE0B-A9E8-4275-8174-5A3E754379A7}" srcOrd="0" destOrd="0" presId="urn:microsoft.com/office/officeart/2005/8/layout/default"/>
    <dgm:cxn modelId="{CB3FFD44-F61D-4C00-826B-236E96EB5F8A}" srcId="{C54E65AD-4191-4E8D-9AEF-64EB30704011}" destId="{7B8EAC8F-6578-4EAA-9E2E-0C90CFC53DB6}" srcOrd="4" destOrd="0" parTransId="{D393A9A2-DE0A-488F-811D-C72624F8E607}" sibTransId="{34FE16C4-7AD9-4905-AC6D-A96A80805ACB}"/>
    <dgm:cxn modelId="{06481B72-B536-496A-8008-664712F5346C}" srcId="{C54E65AD-4191-4E8D-9AEF-64EB30704011}" destId="{81208CD2-2A40-47AE-8F15-4BE24E58001B}" srcOrd="0" destOrd="0" parTransId="{E2594DCB-41FB-4E0E-9424-B142E19E73C0}" sibTransId="{E4D22F1F-0EA7-4ED2-8380-0E5DC8F77D33}"/>
    <dgm:cxn modelId="{F1F5CA56-1E48-44D5-9CAA-6E6238CBC27D}" type="presOf" srcId="{49F2F9DC-886A-4098-891A-B4FADC1444BA}" destId="{7B01E75B-8CAB-4485-97B5-357A44167B30}" srcOrd="0" destOrd="0" presId="urn:microsoft.com/office/officeart/2005/8/layout/default"/>
    <dgm:cxn modelId="{6C95598B-4719-4217-9044-C206D9E315C2}" type="presOf" srcId="{7B8EAC8F-6578-4EAA-9E2E-0C90CFC53DB6}" destId="{E7F43448-D18B-4A5F-92D1-DA2A911AC4E2}" srcOrd="0" destOrd="0" presId="urn:microsoft.com/office/officeart/2005/8/layout/default"/>
    <dgm:cxn modelId="{871FE69E-E838-4DA9-B7A7-2C4FD3B62F56}" srcId="{C54E65AD-4191-4E8D-9AEF-64EB30704011}" destId="{49F2F9DC-886A-4098-891A-B4FADC1444BA}" srcOrd="3" destOrd="0" parTransId="{2D64C220-1F86-4C9D-9DE5-82FB79F85C0D}" sibTransId="{EFFD6CF6-4751-4684-847A-28ED131A0EAF}"/>
    <dgm:cxn modelId="{635785E5-A291-4803-ABCC-BBEC8C2226CA}" type="presOf" srcId="{81208CD2-2A40-47AE-8F15-4BE24E58001B}" destId="{51BD30A0-121C-4010-A46A-1661D5B8DA92}" srcOrd="0" destOrd="0" presId="urn:microsoft.com/office/officeart/2005/8/layout/default"/>
    <dgm:cxn modelId="{B6E295EC-FDFA-431F-99B2-C21DCB23976B}" srcId="{C54E65AD-4191-4E8D-9AEF-64EB30704011}" destId="{DACC01A4-3692-4597-926A-BDBCDCB24024}" srcOrd="2" destOrd="0" parTransId="{402A1968-A614-4D09-A1B8-57BA7736760C}" sibTransId="{56CF1AE2-90B3-44E2-AA6E-A87B4164E3D6}"/>
    <dgm:cxn modelId="{3DA7EBF8-5845-4589-A068-2F713AAF7A2C}" type="presOf" srcId="{C54E65AD-4191-4E8D-9AEF-64EB30704011}" destId="{D544FC0B-A678-40B3-8D2C-11E39523A8D7}" srcOrd="0" destOrd="0" presId="urn:microsoft.com/office/officeart/2005/8/layout/default"/>
    <dgm:cxn modelId="{A8F8F34D-2CC5-4227-8411-AD98A9087C4D}" type="presParOf" srcId="{D544FC0B-A678-40B3-8D2C-11E39523A8D7}" destId="{51BD30A0-121C-4010-A46A-1661D5B8DA92}" srcOrd="0" destOrd="0" presId="urn:microsoft.com/office/officeart/2005/8/layout/default"/>
    <dgm:cxn modelId="{77E474C7-E610-40AD-B059-D3DE4860D9FA}" type="presParOf" srcId="{D544FC0B-A678-40B3-8D2C-11E39523A8D7}" destId="{A0279266-A882-46B9-9F2C-AFDE41979069}" srcOrd="1" destOrd="0" presId="urn:microsoft.com/office/officeart/2005/8/layout/default"/>
    <dgm:cxn modelId="{6DC1E8E6-88A7-4A38-9EFA-1BB754FD9FC7}" type="presParOf" srcId="{D544FC0B-A678-40B3-8D2C-11E39523A8D7}" destId="{C3E4BE0B-A9E8-4275-8174-5A3E754379A7}" srcOrd="2" destOrd="0" presId="urn:microsoft.com/office/officeart/2005/8/layout/default"/>
    <dgm:cxn modelId="{AAEF6198-E045-4CE8-8CD1-6AEED7736D1E}" type="presParOf" srcId="{D544FC0B-A678-40B3-8D2C-11E39523A8D7}" destId="{13E2247D-3164-4203-B259-5C3076DD77CE}" srcOrd="3" destOrd="0" presId="urn:microsoft.com/office/officeart/2005/8/layout/default"/>
    <dgm:cxn modelId="{92243337-9983-4ED7-BFBE-1D392B467394}" type="presParOf" srcId="{D544FC0B-A678-40B3-8D2C-11E39523A8D7}" destId="{E0F0CF98-40D2-4079-8340-5A5C77639C3A}" srcOrd="4" destOrd="0" presId="urn:microsoft.com/office/officeart/2005/8/layout/default"/>
    <dgm:cxn modelId="{60CFB37C-3EBD-4EE1-BE2D-48064342ABA1}" type="presParOf" srcId="{D544FC0B-A678-40B3-8D2C-11E39523A8D7}" destId="{CD217BCD-F200-4DA0-98CD-3CBC5E9E6E0B}" srcOrd="5" destOrd="0" presId="urn:microsoft.com/office/officeart/2005/8/layout/default"/>
    <dgm:cxn modelId="{A24078E9-87C4-4E80-A6BF-7CDE5B3A4B56}" type="presParOf" srcId="{D544FC0B-A678-40B3-8D2C-11E39523A8D7}" destId="{7B01E75B-8CAB-4485-97B5-357A44167B30}" srcOrd="6" destOrd="0" presId="urn:microsoft.com/office/officeart/2005/8/layout/default"/>
    <dgm:cxn modelId="{50358CC5-6154-4723-88A9-BD6469140068}" type="presParOf" srcId="{D544FC0B-A678-40B3-8D2C-11E39523A8D7}" destId="{0D738FD1-52C7-44B0-8BFA-725279116584}" srcOrd="7" destOrd="0" presId="urn:microsoft.com/office/officeart/2005/8/layout/default"/>
    <dgm:cxn modelId="{7D3FD914-4F35-403C-9AE1-5D4D2F68951F}" type="presParOf" srcId="{D544FC0B-A678-40B3-8D2C-11E39523A8D7}" destId="{E7F43448-D18B-4A5F-92D1-DA2A911AC4E2}" srcOrd="8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DC8F7B4-9C8B-4785-B5CF-36B79521205E}" type="doc">
      <dgm:prSet loTypeId="urn:microsoft.com/office/officeart/2005/8/layout/default" loCatId="list" qsTypeId="urn:microsoft.com/office/officeart/2005/8/quickstyle/simple3" qsCatId="simple" csTypeId="urn:microsoft.com/office/officeart/2005/8/colors/accent1_5" csCatId="accent1" phldr="1"/>
      <dgm:spPr/>
      <dgm:t>
        <a:bodyPr/>
        <a:lstStyle/>
        <a:p>
          <a:endParaRPr lang="en-US"/>
        </a:p>
      </dgm:t>
    </dgm:pt>
    <dgm:pt modelId="{0A54AD53-50F4-402F-AE40-094BDEE5DFA3}">
      <dgm:prSet phldrT="[Text]"/>
      <dgm:spPr>
        <a:solidFill>
          <a:srgbClr val="D6E1F1"/>
        </a:solidFill>
        <a:ln>
          <a:solidFill>
            <a:srgbClr val="D6E1F1"/>
          </a:solidFill>
        </a:ln>
      </dgm:spPr>
      <dgm:t>
        <a:bodyPr/>
        <a:lstStyle/>
        <a:p>
          <a:r>
            <a:rPr lang="es-419"/>
            <a:t>LUNES 12 DE DICIEMBRE DEL 2022</a:t>
          </a:r>
          <a:endParaRPr lang="en-US" dirty="0"/>
        </a:p>
      </dgm:t>
    </dgm:pt>
    <dgm:pt modelId="{7780948C-E297-4B66-ADFF-C97CF4533926}" type="parTrans" cxnId="{46C04129-C64C-4A5B-B81F-EF11B3EC03F9}">
      <dgm:prSet/>
      <dgm:spPr/>
      <dgm:t>
        <a:bodyPr/>
        <a:lstStyle/>
        <a:p>
          <a:endParaRPr lang="en-US"/>
        </a:p>
      </dgm:t>
    </dgm:pt>
    <dgm:pt modelId="{DC2D9635-54EE-4892-A3A2-CDED7C14AFD3}" type="sibTrans" cxnId="{46C04129-C64C-4A5B-B81F-EF11B3EC03F9}">
      <dgm:prSet/>
      <dgm:spPr/>
      <dgm:t>
        <a:bodyPr/>
        <a:lstStyle/>
        <a:p>
          <a:endParaRPr lang="en-US"/>
        </a:p>
      </dgm:t>
    </dgm:pt>
    <dgm:pt modelId="{7A81993A-A189-414B-BCDD-A73CEDA329AD}">
      <dgm:prSet phldrT="[Text]" custT="1"/>
      <dgm:spPr>
        <a:solidFill>
          <a:srgbClr val="D6E1F1"/>
        </a:solidFill>
        <a:ln>
          <a:solidFill>
            <a:srgbClr val="D6E1F1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gm:spPr>
      <dgm:t>
        <a:bodyPr spcFirstLastPara="0" vert="horz" wrap="square" lIns="95250" tIns="95250" rIns="95250" bIns="95250" numCol="1" spcCol="1270" anchor="ctr" anchorCtr="0"/>
        <a:lstStyle/>
        <a:p>
          <a:r>
            <a:rPr lang="es-ES" sz="25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Hasta</a:t>
          </a:r>
          <a:r>
            <a:rPr lang="es-ES" sz="2500" b="0" i="0" kern="1200" dirty="0"/>
            <a:t> tanto el estudiante</a:t>
          </a:r>
          <a:br>
            <a:rPr lang="es-ES" sz="2500" b="0" i="0" kern="1200" dirty="0"/>
          </a:br>
          <a:r>
            <a:rPr lang="es-ES" sz="2500" b="0" i="0" kern="1200" dirty="0"/>
            <a:t>realice esta entrega, no se reportará la nota de la asignatura Proyecto de</a:t>
          </a:r>
          <a:br>
            <a:rPr lang="es-ES" sz="2500" b="0" i="0" kern="1200" dirty="0"/>
          </a:br>
          <a:r>
            <a:rPr lang="es-ES" sz="2500" b="0" i="0" kern="1200" dirty="0"/>
            <a:t>Grado I*</a:t>
          </a:r>
          <a:endParaRPr lang="en-US" sz="2500" kern="1200" dirty="0"/>
        </a:p>
      </dgm:t>
    </dgm:pt>
    <dgm:pt modelId="{7A60E05D-458C-41FB-83F2-9C3E4111C130}" type="parTrans" cxnId="{44B1D5B3-DBFD-4E93-8DC5-CCB62019AC41}">
      <dgm:prSet/>
      <dgm:spPr/>
      <dgm:t>
        <a:bodyPr/>
        <a:lstStyle/>
        <a:p>
          <a:endParaRPr lang="en-US"/>
        </a:p>
      </dgm:t>
    </dgm:pt>
    <dgm:pt modelId="{03C501D7-F516-4FB8-A82D-2093082D8CAA}" type="sibTrans" cxnId="{44B1D5B3-DBFD-4E93-8DC5-CCB62019AC41}">
      <dgm:prSet/>
      <dgm:spPr/>
      <dgm:t>
        <a:bodyPr/>
        <a:lstStyle/>
        <a:p>
          <a:endParaRPr lang="en-US"/>
        </a:p>
      </dgm:t>
    </dgm:pt>
    <dgm:pt modelId="{8B945FDD-FEA2-4772-B1E0-2D2BDAA29239}">
      <dgm:prSet phldrT="[Text]"/>
      <dgm:spPr/>
      <dgm:t>
        <a:bodyPr/>
        <a:lstStyle/>
        <a:p>
          <a:r>
            <a:rPr lang="es-419" dirty="0"/>
            <a:t>Si no se entrega en el plazo la nota definitiva de la asignatura será 2.9</a:t>
          </a:r>
          <a:endParaRPr lang="en-US" dirty="0"/>
        </a:p>
      </dgm:t>
    </dgm:pt>
    <dgm:pt modelId="{3589C281-9909-4E19-8BB9-3950A36826DE}" type="parTrans" cxnId="{DE0F9324-E6B2-441D-890B-648954613B1F}">
      <dgm:prSet/>
      <dgm:spPr/>
      <dgm:t>
        <a:bodyPr/>
        <a:lstStyle/>
        <a:p>
          <a:endParaRPr lang="en-US"/>
        </a:p>
      </dgm:t>
    </dgm:pt>
    <dgm:pt modelId="{9F720CA0-73D7-4649-9A35-C3D83AA85B9B}" type="sibTrans" cxnId="{DE0F9324-E6B2-441D-890B-648954613B1F}">
      <dgm:prSet/>
      <dgm:spPr/>
      <dgm:t>
        <a:bodyPr/>
        <a:lstStyle/>
        <a:p>
          <a:endParaRPr lang="en-US"/>
        </a:p>
      </dgm:t>
    </dgm:pt>
    <dgm:pt modelId="{D27D669B-BE1D-4E68-B044-120A5B61DC40}" type="pres">
      <dgm:prSet presAssocID="{8DC8F7B4-9C8B-4785-B5CF-36B79521205E}" presName="diagram" presStyleCnt="0">
        <dgm:presLayoutVars>
          <dgm:dir/>
          <dgm:resizeHandles val="exact"/>
        </dgm:presLayoutVars>
      </dgm:prSet>
      <dgm:spPr/>
    </dgm:pt>
    <dgm:pt modelId="{9E55EA52-D420-4B46-9C65-0375ED43B684}" type="pres">
      <dgm:prSet presAssocID="{0A54AD53-50F4-402F-AE40-094BDEE5DFA3}" presName="node" presStyleLbl="node1" presStyleIdx="0" presStyleCnt="3">
        <dgm:presLayoutVars>
          <dgm:bulletEnabled val="1"/>
        </dgm:presLayoutVars>
      </dgm:prSet>
      <dgm:spPr/>
    </dgm:pt>
    <dgm:pt modelId="{2C943E6A-CFBF-4825-9EBA-8A0466651360}" type="pres">
      <dgm:prSet presAssocID="{DC2D9635-54EE-4892-A3A2-CDED7C14AFD3}" presName="sibTrans" presStyleCnt="0"/>
      <dgm:spPr/>
    </dgm:pt>
    <dgm:pt modelId="{F1A0D269-5F1A-4802-B0BD-73980CE4EF32}" type="pres">
      <dgm:prSet presAssocID="{7A81993A-A189-414B-BCDD-A73CEDA329AD}" presName="node" presStyleLbl="node1" presStyleIdx="1" presStyleCnt="3">
        <dgm:presLayoutVars>
          <dgm:bulletEnabled val="1"/>
        </dgm:presLayoutVars>
      </dgm:prSet>
      <dgm:spPr>
        <a:xfrm>
          <a:off x="4506423" y="2392"/>
          <a:ext cx="3514464" cy="2108678"/>
        </a:xfrm>
        <a:prstGeom prst="rect">
          <a:avLst/>
        </a:prstGeom>
      </dgm:spPr>
    </dgm:pt>
    <dgm:pt modelId="{27C23467-CFD4-471F-98E7-CBC5E0A9D9C2}" type="pres">
      <dgm:prSet presAssocID="{03C501D7-F516-4FB8-A82D-2093082D8CAA}" presName="sibTrans" presStyleCnt="0"/>
      <dgm:spPr/>
    </dgm:pt>
    <dgm:pt modelId="{3BA527D5-3E6A-4135-B3A3-C05B1236AEAF}" type="pres">
      <dgm:prSet presAssocID="{8B945FDD-FEA2-4772-B1E0-2D2BDAA29239}" presName="node" presStyleLbl="node1" presStyleIdx="2" presStyleCnt="3">
        <dgm:presLayoutVars>
          <dgm:bulletEnabled val="1"/>
        </dgm:presLayoutVars>
      </dgm:prSet>
      <dgm:spPr/>
    </dgm:pt>
  </dgm:ptLst>
  <dgm:cxnLst>
    <dgm:cxn modelId="{82884E23-0B59-4E1D-AA74-12776699DFA7}" type="presOf" srcId="{0A54AD53-50F4-402F-AE40-094BDEE5DFA3}" destId="{9E55EA52-D420-4B46-9C65-0375ED43B684}" srcOrd="0" destOrd="0" presId="urn:microsoft.com/office/officeart/2005/8/layout/default"/>
    <dgm:cxn modelId="{DE0F9324-E6B2-441D-890B-648954613B1F}" srcId="{8DC8F7B4-9C8B-4785-B5CF-36B79521205E}" destId="{8B945FDD-FEA2-4772-B1E0-2D2BDAA29239}" srcOrd="2" destOrd="0" parTransId="{3589C281-9909-4E19-8BB9-3950A36826DE}" sibTransId="{9F720CA0-73D7-4649-9A35-C3D83AA85B9B}"/>
    <dgm:cxn modelId="{46C04129-C64C-4A5B-B81F-EF11B3EC03F9}" srcId="{8DC8F7B4-9C8B-4785-B5CF-36B79521205E}" destId="{0A54AD53-50F4-402F-AE40-094BDEE5DFA3}" srcOrd="0" destOrd="0" parTransId="{7780948C-E297-4B66-ADFF-C97CF4533926}" sibTransId="{DC2D9635-54EE-4892-A3A2-CDED7C14AFD3}"/>
    <dgm:cxn modelId="{88D2A746-4151-4EEB-BA1B-50A86685A5C0}" type="presOf" srcId="{8B945FDD-FEA2-4772-B1E0-2D2BDAA29239}" destId="{3BA527D5-3E6A-4135-B3A3-C05B1236AEAF}" srcOrd="0" destOrd="0" presId="urn:microsoft.com/office/officeart/2005/8/layout/default"/>
    <dgm:cxn modelId="{2758764E-A362-47F6-9545-F5379AEA4EA6}" type="presOf" srcId="{7A81993A-A189-414B-BCDD-A73CEDA329AD}" destId="{F1A0D269-5F1A-4802-B0BD-73980CE4EF32}" srcOrd="0" destOrd="0" presId="urn:microsoft.com/office/officeart/2005/8/layout/default"/>
    <dgm:cxn modelId="{44B1D5B3-DBFD-4E93-8DC5-CCB62019AC41}" srcId="{8DC8F7B4-9C8B-4785-B5CF-36B79521205E}" destId="{7A81993A-A189-414B-BCDD-A73CEDA329AD}" srcOrd="1" destOrd="0" parTransId="{7A60E05D-458C-41FB-83F2-9C3E4111C130}" sibTransId="{03C501D7-F516-4FB8-A82D-2093082D8CAA}"/>
    <dgm:cxn modelId="{3AB8B7EF-35A8-4BD1-BE1F-4D29E94D871B}" type="presOf" srcId="{8DC8F7B4-9C8B-4785-B5CF-36B79521205E}" destId="{D27D669B-BE1D-4E68-B044-120A5B61DC40}" srcOrd="0" destOrd="0" presId="urn:microsoft.com/office/officeart/2005/8/layout/default"/>
    <dgm:cxn modelId="{3D2107A8-61AD-46D5-B47D-C5BD5CE2E7E0}" type="presParOf" srcId="{D27D669B-BE1D-4E68-B044-120A5B61DC40}" destId="{9E55EA52-D420-4B46-9C65-0375ED43B684}" srcOrd="0" destOrd="0" presId="urn:microsoft.com/office/officeart/2005/8/layout/default"/>
    <dgm:cxn modelId="{A1E370F8-8226-4CF9-AE88-223C47915DB8}" type="presParOf" srcId="{D27D669B-BE1D-4E68-B044-120A5B61DC40}" destId="{2C943E6A-CFBF-4825-9EBA-8A0466651360}" srcOrd="1" destOrd="0" presId="urn:microsoft.com/office/officeart/2005/8/layout/default"/>
    <dgm:cxn modelId="{2804B82E-AE5F-4D44-AD0B-64760BCEFEF2}" type="presParOf" srcId="{D27D669B-BE1D-4E68-B044-120A5B61DC40}" destId="{F1A0D269-5F1A-4802-B0BD-73980CE4EF32}" srcOrd="2" destOrd="0" presId="urn:microsoft.com/office/officeart/2005/8/layout/default"/>
    <dgm:cxn modelId="{6626D545-163A-417D-87DB-42D5512A7B56}" type="presParOf" srcId="{D27D669B-BE1D-4E68-B044-120A5B61DC40}" destId="{27C23467-CFD4-471F-98E7-CBC5E0A9D9C2}" srcOrd="3" destOrd="0" presId="urn:microsoft.com/office/officeart/2005/8/layout/default"/>
    <dgm:cxn modelId="{56A18EF4-D2DB-42DE-8483-C6057C3D4B61}" type="presParOf" srcId="{D27D669B-BE1D-4E68-B044-120A5B61DC40}" destId="{3BA527D5-3E6A-4135-B3A3-C05B1236AEAF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BCF2A59-0C1D-4B54-9C87-F3F970F3E63B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3AD3508-DE93-41A8-8620-000ED443BD68}">
      <dgm:prSet custT="1"/>
      <dgm:spPr/>
      <dgm:t>
        <a:bodyPr/>
        <a:lstStyle/>
        <a:p>
          <a:r>
            <a:rPr lang="es-ES" sz="1800" dirty="0"/>
            <a:t>I</a:t>
          </a:r>
          <a:r>
            <a:rPr lang="es-ES" sz="1800" b="0" i="0" dirty="0"/>
            <a:t>ntroducción</a:t>
          </a:r>
          <a:endParaRPr lang="en-US" sz="1800" dirty="0"/>
        </a:p>
      </dgm:t>
    </dgm:pt>
    <dgm:pt modelId="{3FE07021-8573-427B-BB7F-B0CF8472C0E7}" type="parTrans" cxnId="{60526C07-8D39-4E61-8286-B45D20D3F74C}">
      <dgm:prSet/>
      <dgm:spPr/>
      <dgm:t>
        <a:bodyPr/>
        <a:lstStyle/>
        <a:p>
          <a:endParaRPr lang="en-US" sz="1600"/>
        </a:p>
      </dgm:t>
    </dgm:pt>
    <dgm:pt modelId="{B43C2540-8720-46AF-AAB8-A866C8F19C5F}" type="sibTrans" cxnId="{60526C07-8D39-4E61-8286-B45D20D3F74C}">
      <dgm:prSet/>
      <dgm:spPr/>
      <dgm:t>
        <a:bodyPr/>
        <a:lstStyle/>
        <a:p>
          <a:endParaRPr lang="en-US" sz="1600"/>
        </a:p>
      </dgm:t>
    </dgm:pt>
    <dgm:pt modelId="{788D5E98-DC5E-447E-9208-ADE0CD9F4DB0}">
      <dgm:prSet custT="1"/>
      <dgm:spPr/>
      <dgm:t>
        <a:bodyPr/>
        <a:lstStyle/>
        <a:p>
          <a:r>
            <a:rPr lang="es-ES" sz="1800" b="0" i="0" dirty="0"/>
            <a:t>Parte 1</a:t>
          </a:r>
          <a:endParaRPr lang="en-US" sz="1800" dirty="0"/>
        </a:p>
      </dgm:t>
    </dgm:pt>
    <dgm:pt modelId="{0F5AB805-4E00-4928-BB6A-471073EC35EA}" type="parTrans" cxnId="{CDD5B582-2A27-41F1-BC14-8BE2D2D6F134}">
      <dgm:prSet/>
      <dgm:spPr/>
      <dgm:t>
        <a:bodyPr/>
        <a:lstStyle/>
        <a:p>
          <a:endParaRPr lang="en-US" sz="1600"/>
        </a:p>
      </dgm:t>
    </dgm:pt>
    <dgm:pt modelId="{F7A5692C-B2F6-451C-8D0D-44EB15B06F2A}" type="sibTrans" cxnId="{CDD5B582-2A27-41F1-BC14-8BE2D2D6F134}">
      <dgm:prSet/>
      <dgm:spPr/>
      <dgm:t>
        <a:bodyPr/>
        <a:lstStyle/>
        <a:p>
          <a:endParaRPr lang="en-US" sz="1600"/>
        </a:p>
      </dgm:t>
    </dgm:pt>
    <dgm:pt modelId="{7704B16F-0432-4728-93AC-82441E69D8DD}">
      <dgm:prSet custT="1"/>
      <dgm:spPr/>
      <dgm:t>
        <a:bodyPr/>
        <a:lstStyle/>
        <a:p>
          <a:r>
            <a:rPr lang="es-ES" sz="1600" b="0" i="0" dirty="0"/>
            <a:t>Definición del problema,</a:t>
          </a:r>
          <a:br>
            <a:rPr lang="es-ES" sz="1600" b="0" i="0" dirty="0"/>
          </a:br>
          <a:r>
            <a:rPr lang="es-ES" sz="1600" b="0" i="0" dirty="0"/>
            <a:t>objetivo general y específicos, alcances, justificación,</a:t>
          </a:r>
          <a:endParaRPr lang="en-US" sz="1600" dirty="0"/>
        </a:p>
      </dgm:t>
    </dgm:pt>
    <dgm:pt modelId="{56235B03-C730-48E6-BBAA-ABC13FE170D9}" type="parTrans" cxnId="{9D40CF46-9357-478D-8952-7391A176C6D4}">
      <dgm:prSet/>
      <dgm:spPr/>
      <dgm:t>
        <a:bodyPr/>
        <a:lstStyle/>
        <a:p>
          <a:endParaRPr lang="en-US" sz="1600"/>
        </a:p>
      </dgm:t>
    </dgm:pt>
    <dgm:pt modelId="{EDAE49CA-1352-40E7-8EB7-E603D0F268B1}" type="sibTrans" cxnId="{9D40CF46-9357-478D-8952-7391A176C6D4}">
      <dgm:prSet/>
      <dgm:spPr/>
      <dgm:t>
        <a:bodyPr/>
        <a:lstStyle/>
        <a:p>
          <a:endParaRPr lang="en-US" sz="1600"/>
        </a:p>
      </dgm:t>
    </dgm:pt>
    <dgm:pt modelId="{9447E7C9-FEE8-49BE-87C1-540D1727B086}">
      <dgm:prSet custT="1"/>
      <dgm:spPr/>
      <dgm:t>
        <a:bodyPr/>
        <a:lstStyle/>
        <a:p>
          <a:r>
            <a:rPr lang="es-ES" sz="1800" b="0" i="0" dirty="0"/>
            <a:t>Parte 2</a:t>
          </a:r>
          <a:endParaRPr lang="en-US" sz="1800" dirty="0"/>
        </a:p>
      </dgm:t>
    </dgm:pt>
    <dgm:pt modelId="{DF18E97B-59BF-4EBE-931C-1008A127BE4D}" type="parTrans" cxnId="{6A11361F-60C8-4BF5-A6BE-29E973EAA4B1}">
      <dgm:prSet/>
      <dgm:spPr/>
      <dgm:t>
        <a:bodyPr/>
        <a:lstStyle/>
        <a:p>
          <a:endParaRPr lang="en-US" sz="1600"/>
        </a:p>
      </dgm:t>
    </dgm:pt>
    <dgm:pt modelId="{CB7FC489-D7B1-4896-9B8E-1E5F62752561}" type="sibTrans" cxnId="{6A11361F-60C8-4BF5-A6BE-29E973EAA4B1}">
      <dgm:prSet/>
      <dgm:spPr/>
      <dgm:t>
        <a:bodyPr/>
        <a:lstStyle/>
        <a:p>
          <a:endParaRPr lang="en-US" sz="1600"/>
        </a:p>
      </dgm:t>
    </dgm:pt>
    <dgm:pt modelId="{2189701E-2825-4768-8AFF-B4F858A5E083}">
      <dgm:prSet custT="1"/>
      <dgm:spPr/>
      <dgm:t>
        <a:bodyPr/>
        <a:lstStyle/>
        <a:p>
          <a:r>
            <a:rPr lang="es-ES" sz="1600" b="0" i="0" dirty="0"/>
            <a:t>Metodología, resultados esperados,</a:t>
          </a:r>
          <a:endParaRPr lang="en-US" sz="1600" dirty="0"/>
        </a:p>
      </dgm:t>
    </dgm:pt>
    <dgm:pt modelId="{F0FCECBD-B712-4132-B064-158A3E697876}" type="parTrans" cxnId="{137AA125-E426-46DF-9637-1069C953DEE6}">
      <dgm:prSet/>
      <dgm:spPr/>
      <dgm:t>
        <a:bodyPr/>
        <a:lstStyle/>
        <a:p>
          <a:endParaRPr lang="en-US" sz="1600"/>
        </a:p>
      </dgm:t>
    </dgm:pt>
    <dgm:pt modelId="{B250DAB8-B683-4D7A-AE70-074BD6AE5BC7}" type="sibTrans" cxnId="{137AA125-E426-46DF-9637-1069C953DEE6}">
      <dgm:prSet/>
      <dgm:spPr/>
      <dgm:t>
        <a:bodyPr/>
        <a:lstStyle/>
        <a:p>
          <a:endParaRPr lang="en-US" sz="1600"/>
        </a:p>
      </dgm:t>
    </dgm:pt>
    <dgm:pt modelId="{B8018F6B-CBC2-4C37-9DF7-AFB7D7C16D70}">
      <dgm:prSet custT="1"/>
      <dgm:spPr/>
      <dgm:t>
        <a:bodyPr/>
        <a:lstStyle/>
        <a:p>
          <a:r>
            <a:rPr lang="es-ES" sz="1600" b="0" i="0" dirty="0"/>
            <a:t>Posible título del Proyecto de Grado, </a:t>
          </a:r>
          <a:endParaRPr lang="en-US" sz="1600" dirty="0"/>
        </a:p>
      </dgm:t>
    </dgm:pt>
    <dgm:pt modelId="{BD26FF39-2EC3-42B5-ACB0-D8A98FD69ED6}" type="parTrans" cxnId="{5CFC3368-E294-4917-AC63-761291166000}">
      <dgm:prSet/>
      <dgm:spPr/>
      <dgm:t>
        <a:bodyPr/>
        <a:lstStyle/>
        <a:p>
          <a:endParaRPr lang="en-US" sz="1600"/>
        </a:p>
      </dgm:t>
    </dgm:pt>
    <dgm:pt modelId="{34452B7E-7291-4816-900A-ED0857D01A35}" type="sibTrans" cxnId="{5CFC3368-E294-4917-AC63-761291166000}">
      <dgm:prSet/>
      <dgm:spPr/>
      <dgm:t>
        <a:bodyPr/>
        <a:lstStyle/>
        <a:p>
          <a:endParaRPr lang="en-US" sz="1600"/>
        </a:p>
      </dgm:t>
    </dgm:pt>
    <dgm:pt modelId="{79BED25A-6888-42F9-A083-7F539C19123B}">
      <dgm:prSet custT="1"/>
      <dgm:spPr/>
      <dgm:t>
        <a:bodyPr/>
        <a:lstStyle/>
        <a:p>
          <a:r>
            <a:rPr lang="es-ES" sz="1600" b="0" i="0" dirty="0"/>
            <a:t>Marco teórico de referencia, trabajos relacionados, </a:t>
          </a:r>
          <a:endParaRPr lang="en-US" sz="1600" dirty="0"/>
        </a:p>
      </dgm:t>
    </dgm:pt>
    <dgm:pt modelId="{60104FE2-563A-4A37-A488-1F0EC74CDFC5}" type="parTrans" cxnId="{ABA25EAD-533F-469E-A23E-0514E9B3333F}">
      <dgm:prSet/>
      <dgm:spPr/>
      <dgm:t>
        <a:bodyPr/>
        <a:lstStyle/>
        <a:p>
          <a:endParaRPr lang="en-US" sz="1600"/>
        </a:p>
      </dgm:t>
    </dgm:pt>
    <dgm:pt modelId="{4AD6F8E5-CF2E-43A2-93EE-6DEA493FF17F}" type="sibTrans" cxnId="{ABA25EAD-533F-469E-A23E-0514E9B3333F}">
      <dgm:prSet/>
      <dgm:spPr/>
      <dgm:t>
        <a:bodyPr/>
        <a:lstStyle/>
        <a:p>
          <a:endParaRPr lang="en-US" sz="1600"/>
        </a:p>
      </dgm:t>
    </dgm:pt>
    <dgm:pt modelId="{E7342C8F-3036-4277-B281-0C2784A63268}">
      <dgm:prSet custT="1"/>
      <dgm:spPr>
        <a:solidFill>
          <a:srgbClr val="D6E1F1"/>
        </a:solidFill>
      </dgm:spPr>
      <dgm:t>
        <a:bodyPr/>
        <a:lstStyle/>
        <a:p>
          <a:r>
            <a:rPr lang="es-419" sz="1600" dirty="0"/>
            <a:t>Introducción, resumen, ficha técnica</a:t>
          </a:r>
          <a:endParaRPr lang="en-US" sz="1600" dirty="0"/>
        </a:p>
      </dgm:t>
    </dgm:pt>
    <dgm:pt modelId="{12BE78E7-D97A-4317-8555-D98A7856D75D}" type="parTrans" cxnId="{0DD61956-52B5-4A9D-A459-04180668BAF8}">
      <dgm:prSet/>
      <dgm:spPr/>
      <dgm:t>
        <a:bodyPr/>
        <a:lstStyle/>
        <a:p>
          <a:endParaRPr lang="en-US" sz="1600"/>
        </a:p>
      </dgm:t>
    </dgm:pt>
    <dgm:pt modelId="{96F9071D-0CEA-4D24-A578-D660B827D9AC}" type="sibTrans" cxnId="{0DD61956-52B5-4A9D-A459-04180668BAF8}">
      <dgm:prSet/>
      <dgm:spPr/>
      <dgm:t>
        <a:bodyPr/>
        <a:lstStyle/>
        <a:p>
          <a:endParaRPr lang="en-US" sz="1600"/>
        </a:p>
      </dgm:t>
    </dgm:pt>
    <dgm:pt modelId="{AC147622-A758-4499-B4DF-5D8DF5239FC1}">
      <dgm:prSet custT="1"/>
      <dgm:spPr/>
      <dgm:t>
        <a:bodyPr/>
        <a:lstStyle/>
        <a:p>
          <a:r>
            <a:rPr lang="es-ES" sz="1600" b="0" i="0" dirty="0"/>
            <a:t>Identificación del Director del Proyecto de Grado, Codirector y Asesores (si fueren requeridos), descripción de recursos, cronograma de actividades,</a:t>
          </a:r>
          <a:br>
            <a:rPr lang="es-ES" sz="1600" b="0" i="0" dirty="0"/>
          </a:br>
          <a:r>
            <a:rPr lang="es-ES" sz="1600" b="0" i="0" dirty="0"/>
            <a:t>bibliografía usada en el anteproyecto.</a:t>
          </a:r>
          <a:r>
            <a:rPr lang="es-ES" sz="1600" dirty="0"/>
            <a:t> </a:t>
          </a:r>
          <a:endParaRPr lang="en-US" sz="1600" dirty="0"/>
        </a:p>
      </dgm:t>
    </dgm:pt>
    <dgm:pt modelId="{4F785CED-0124-42E7-BE15-44C1DB634373}" type="parTrans" cxnId="{96C749FF-B005-4B6B-A56A-F3AA54CEDE4D}">
      <dgm:prSet/>
      <dgm:spPr/>
      <dgm:t>
        <a:bodyPr/>
        <a:lstStyle/>
        <a:p>
          <a:endParaRPr lang="en-US" sz="1600"/>
        </a:p>
      </dgm:t>
    </dgm:pt>
    <dgm:pt modelId="{2101F21E-7525-4324-B0F0-5DDE56AEE268}" type="sibTrans" cxnId="{96C749FF-B005-4B6B-A56A-F3AA54CEDE4D}">
      <dgm:prSet/>
      <dgm:spPr/>
      <dgm:t>
        <a:bodyPr/>
        <a:lstStyle/>
        <a:p>
          <a:endParaRPr lang="en-US" sz="1600"/>
        </a:p>
      </dgm:t>
    </dgm:pt>
    <dgm:pt modelId="{B46FC150-90AE-4C61-88EA-EC3412C27A8A}">
      <dgm:prSet custT="1"/>
      <dgm:spPr/>
      <dgm:t>
        <a:bodyPr/>
        <a:lstStyle/>
        <a:p>
          <a:r>
            <a:rPr lang="es-419" sz="1800" dirty="0"/>
            <a:t>Parte 3</a:t>
          </a:r>
          <a:endParaRPr lang="en-US" sz="1800" dirty="0"/>
        </a:p>
      </dgm:t>
    </dgm:pt>
    <dgm:pt modelId="{D3EC7CA8-9542-4BB4-B3D2-9BC7F1A5CA9D}" type="parTrans" cxnId="{0018D412-4F33-4887-AB36-DAEAF34ED165}">
      <dgm:prSet/>
      <dgm:spPr/>
      <dgm:t>
        <a:bodyPr/>
        <a:lstStyle/>
        <a:p>
          <a:endParaRPr lang="en-US" sz="1600"/>
        </a:p>
      </dgm:t>
    </dgm:pt>
    <dgm:pt modelId="{A7F864CD-3CBD-449D-81B3-336D704E937B}" type="sibTrans" cxnId="{0018D412-4F33-4887-AB36-DAEAF34ED165}">
      <dgm:prSet/>
      <dgm:spPr/>
      <dgm:t>
        <a:bodyPr/>
        <a:lstStyle/>
        <a:p>
          <a:endParaRPr lang="en-US" sz="1600"/>
        </a:p>
      </dgm:t>
    </dgm:pt>
    <dgm:pt modelId="{267FF204-9D30-49F2-A960-3B4FD94343E0}" type="pres">
      <dgm:prSet presAssocID="{9BCF2A59-0C1D-4B54-9C87-F3F970F3E63B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0ECB977B-F761-496E-AC94-9833DA463885}" type="pres">
      <dgm:prSet presAssocID="{63AD3508-DE93-41A8-8620-000ED443BD68}" presName="horFlow" presStyleCnt="0"/>
      <dgm:spPr/>
    </dgm:pt>
    <dgm:pt modelId="{0FD5E480-5A2D-4547-81F3-A2F60CA62408}" type="pres">
      <dgm:prSet presAssocID="{63AD3508-DE93-41A8-8620-000ED443BD68}" presName="bigChev" presStyleLbl="node1" presStyleIdx="0" presStyleCnt="4"/>
      <dgm:spPr/>
    </dgm:pt>
    <dgm:pt modelId="{87775E77-1885-4F96-A7F8-3D066CF01FF4}" type="pres">
      <dgm:prSet presAssocID="{12BE78E7-D97A-4317-8555-D98A7856D75D}" presName="parTrans" presStyleCnt="0"/>
      <dgm:spPr/>
    </dgm:pt>
    <dgm:pt modelId="{DBA92F9F-C2BF-4033-A1B0-70DDB84AA8A8}" type="pres">
      <dgm:prSet presAssocID="{E7342C8F-3036-4277-B281-0C2784A63268}" presName="node" presStyleLbl="alignAccFollowNode1" presStyleIdx="0" presStyleCnt="6">
        <dgm:presLayoutVars>
          <dgm:bulletEnabled val="1"/>
        </dgm:presLayoutVars>
      </dgm:prSet>
      <dgm:spPr/>
    </dgm:pt>
    <dgm:pt modelId="{F6170940-FA16-4D16-A31E-364AECAF1BAD}" type="pres">
      <dgm:prSet presAssocID="{63AD3508-DE93-41A8-8620-000ED443BD68}" presName="vSp" presStyleCnt="0"/>
      <dgm:spPr/>
    </dgm:pt>
    <dgm:pt modelId="{9F359A9E-878C-4D1E-A5F1-24A27D20B8FA}" type="pres">
      <dgm:prSet presAssocID="{788D5E98-DC5E-447E-9208-ADE0CD9F4DB0}" presName="horFlow" presStyleCnt="0"/>
      <dgm:spPr/>
    </dgm:pt>
    <dgm:pt modelId="{A3A934B5-AF4B-418B-92DA-6B02C0D542F5}" type="pres">
      <dgm:prSet presAssocID="{788D5E98-DC5E-447E-9208-ADE0CD9F4DB0}" presName="bigChev" presStyleLbl="node1" presStyleIdx="1" presStyleCnt="4"/>
      <dgm:spPr/>
    </dgm:pt>
    <dgm:pt modelId="{ECAB2268-56AB-44D0-9582-53688CD25FB2}" type="pres">
      <dgm:prSet presAssocID="{BD26FF39-2EC3-42B5-ACB0-D8A98FD69ED6}" presName="parTrans" presStyleCnt="0"/>
      <dgm:spPr/>
    </dgm:pt>
    <dgm:pt modelId="{5759BD7D-2058-40CF-AD7D-349C61B4FB8A}" type="pres">
      <dgm:prSet presAssocID="{B8018F6B-CBC2-4C37-9DF7-AFB7D7C16D70}" presName="node" presStyleLbl="alignAccFollowNode1" presStyleIdx="1" presStyleCnt="6" custScaleX="120791">
        <dgm:presLayoutVars>
          <dgm:bulletEnabled val="1"/>
        </dgm:presLayoutVars>
      </dgm:prSet>
      <dgm:spPr/>
    </dgm:pt>
    <dgm:pt modelId="{81B8540F-8863-49C4-B8E8-E8605DA92715}" type="pres">
      <dgm:prSet presAssocID="{34452B7E-7291-4816-900A-ED0857D01A35}" presName="sibTrans" presStyleCnt="0"/>
      <dgm:spPr/>
    </dgm:pt>
    <dgm:pt modelId="{5DD900AC-3284-4EE2-908E-75A5059B6D23}" type="pres">
      <dgm:prSet presAssocID="{7704B16F-0432-4728-93AC-82441E69D8DD}" presName="node" presStyleLbl="alignAccFollowNode1" presStyleIdx="2" presStyleCnt="6" custScaleX="156072">
        <dgm:presLayoutVars>
          <dgm:bulletEnabled val="1"/>
        </dgm:presLayoutVars>
      </dgm:prSet>
      <dgm:spPr/>
    </dgm:pt>
    <dgm:pt modelId="{AB13331B-E555-4C83-A17C-271EA0AA342E}" type="pres">
      <dgm:prSet presAssocID="{788D5E98-DC5E-447E-9208-ADE0CD9F4DB0}" presName="vSp" presStyleCnt="0"/>
      <dgm:spPr/>
    </dgm:pt>
    <dgm:pt modelId="{C0CC74D6-073D-4FE7-9E40-B812C540B405}" type="pres">
      <dgm:prSet presAssocID="{9447E7C9-FEE8-49BE-87C1-540D1727B086}" presName="horFlow" presStyleCnt="0"/>
      <dgm:spPr/>
    </dgm:pt>
    <dgm:pt modelId="{DD157863-A9F7-499A-B1C8-B4191CDCB1DE}" type="pres">
      <dgm:prSet presAssocID="{9447E7C9-FEE8-49BE-87C1-540D1727B086}" presName="bigChev" presStyleLbl="node1" presStyleIdx="2" presStyleCnt="4"/>
      <dgm:spPr/>
    </dgm:pt>
    <dgm:pt modelId="{4D102BEA-9265-4C5E-B9A5-EE334B236DFE}" type="pres">
      <dgm:prSet presAssocID="{60104FE2-563A-4A37-A488-1F0EC74CDFC5}" presName="parTrans" presStyleCnt="0"/>
      <dgm:spPr/>
    </dgm:pt>
    <dgm:pt modelId="{C45013DE-BCCF-464F-A1FB-124D8555D8CE}" type="pres">
      <dgm:prSet presAssocID="{79BED25A-6888-42F9-A083-7F539C19123B}" presName="node" presStyleLbl="alignAccFollowNode1" presStyleIdx="3" presStyleCnt="6" custScaleX="147383">
        <dgm:presLayoutVars>
          <dgm:bulletEnabled val="1"/>
        </dgm:presLayoutVars>
      </dgm:prSet>
      <dgm:spPr/>
    </dgm:pt>
    <dgm:pt modelId="{68A3614E-26A4-49DB-A11E-7AC9748C6205}" type="pres">
      <dgm:prSet presAssocID="{4AD6F8E5-CF2E-43A2-93EE-6DEA493FF17F}" presName="sibTrans" presStyleCnt="0"/>
      <dgm:spPr/>
    </dgm:pt>
    <dgm:pt modelId="{C8E7D107-859B-452F-BB6E-9D3D16F64AB8}" type="pres">
      <dgm:prSet presAssocID="{2189701E-2825-4768-8AFF-B4F858A5E083}" presName="node" presStyleLbl="alignAccFollowNode1" presStyleIdx="4" presStyleCnt="6" custScaleX="134229">
        <dgm:presLayoutVars>
          <dgm:bulletEnabled val="1"/>
        </dgm:presLayoutVars>
      </dgm:prSet>
      <dgm:spPr/>
    </dgm:pt>
    <dgm:pt modelId="{24430682-889D-42DC-A6ED-6C0FC0238082}" type="pres">
      <dgm:prSet presAssocID="{9447E7C9-FEE8-49BE-87C1-540D1727B086}" presName="vSp" presStyleCnt="0"/>
      <dgm:spPr/>
    </dgm:pt>
    <dgm:pt modelId="{9678417D-FFD5-4407-AE44-924F041105ED}" type="pres">
      <dgm:prSet presAssocID="{B46FC150-90AE-4C61-88EA-EC3412C27A8A}" presName="horFlow" presStyleCnt="0"/>
      <dgm:spPr/>
    </dgm:pt>
    <dgm:pt modelId="{2E8344D6-429C-4EC1-A1E6-C1956D5CB211}" type="pres">
      <dgm:prSet presAssocID="{B46FC150-90AE-4C61-88EA-EC3412C27A8A}" presName="bigChev" presStyleLbl="node1" presStyleIdx="3" presStyleCnt="4"/>
      <dgm:spPr/>
    </dgm:pt>
    <dgm:pt modelId="{38EED46A-8E07-43C0-97A8-E966D322E4E8}" type="pres">
      <dgm:prSet presAssocID="{4F785CED-0124-42E7-BE15-44C1DB634373}" presName="parTrans" presStyleCnt="0"/>
      <dgm:spPr/>
    </dgm:pt>
    <dgm:pt modelId="{B697BE75-BA59-45FE-AB59-45A5EBA50ACC}" type="pres">
      <dgm:prSet presAssocID="{AC147622-A758-4499-B4DF-5D8DF5239FC1}" presName="node" presStyleLbl="alignAccFollowNode1" presStyleIdx="5" presStyleCnt="6" custScaleX="300002" custScaleY="120987">
        <dgm:presLayoutVars>
          <dgm:bulletEnabled val="1"/>
        </dgm:presLayoutVars>
      </dgm:prSet>
      <dgm:spPr/>
    </dgm:pt>
  </dgm:ptLst>
  <dgm:cxnLst>
    <dgm:cxn modelId="{60526C07-8D39-4E61-8286-B45D20D3F74C}" srcId="{9BCF2A59-0C1D-4B54-9C87-F3F970F3E63B}" destId="{63AD3508-DE93-41A8-8620-000ED443BD68}" srcOrd="0" destOrd="0" parTransId="{3FE07021-8573-427B-BB7F-B0CF8472C0E7}" sibTransId="{B43C2540-8720-46AF-AAB8-A866C8F19C5F}"/>
    <dgm:cxn modelId="{5DF4F50A-9FD1-490E-8410-E468B000946F}" type="presOf" srcId="{7704B16F-0432-4728-93AC-82441E69D8DD}" destId="{5DD900AC-3284-4EE2-908E-75A5059B6D23}" srcOrd="0" destOrd="0" presId="urn:microsoft.com/office/officeart/2005/8/layout/lProcess3"/>
    <dgm:cxn modelId="{0018D412-4F33-4887-AB36-DAEAF34ED165}" srcId="{9BCF2A59-0C1D-4B54-9C87-F3F970F3E63B}" destId="{B46FC150-90AE-4C61-88EA-EC3412C27A8A}" srcOrd="3" destOrd="0" parTransId="{D3EC7CA8-9542-4BB4-B3D2-9BC7F1A5CA9D}" sibTransId="{A7F864CD-3CBD-449D-81B3-336D704E937B}"/>
    <dgm:cxn modelId="{8A5C7B13-014C-4D93-8622-A83B69D73A35}" type="presOf" srcId="{9447E7C9-FEE8-49BE-87C1-540D1727B086}" destId="{DD157863-A9F7-499A-B1C8-B4191CDCB1DE}" srcOrd="0" destOrd="0" presId="urn:microsoft.com/office/officeart/2005/8/layout/lProcess3"/>
    <dgm:cxn modelId="{6A11361F-60C8-4BF5-A6BE-29E973EAA4B1}" srcId="{9BCF2A59-0C1D-4B54-9C87-F3F970F3E63B}" destId="{9447E7C9-FEE8-49BE-87C1-540D1727B086}" srcOrd="2" destOrd="0" parTransId="{DF18E97B-59BF-4EBE-931C-1008A127BE4D}" sibTransId="{CB7FC489-D7B1-4896-9B8E-1E5F62752561}"/>
    <dgm:cxn modelId="{137AA125-E426-46DF-9637-1069C953DEE6}" srcId="{9447E7C9-FEE8-49BE-87C1-540D1727B086}" destId="{2189701E-2825-4768-8AFF-B4F858A5E083}" srcOrd="1" destOrd="0" parTransId="{F0FCECBD-B712-4132-B064-158A3E697876}" sibTransId="{B250DAB8-B683-4D7A-AE70-074BD6AE5BC7}"/>
    <dgm:cxn modelId="{09C75526-C3D2-4C1E-86E4-F63CD8B1ABEB}" type="presOf" srcId="{B8018F6B-CBC2-4C37-9DF7-AFB7D7C16D70}" destId="{5759BD7D-2058-40CF-AD7D-349C61B4FB8A}" srcOrd="0" destOrd="0" presId="urn:microsoft.com/office/officeart/2005/8/layout/lProcess3"/>
    <dgm:cxn modelId="{84546F30-9847-4C36-8893-8EFF998116FF}" type="presOf" srcId="{2189701E-2825-4768-8AFF-B4F858A5E083}" destId="{C8E7D107-859B-452F-BB6E-9D3D16F64AB8}" srcOrd="0" destOrd="0" presId="urn:microsoft.com/office/officeart/2005/8/layout/lProcess3"/>
    <dgm:cxn modelId="{137D783D-8062-4196-A8E5-E7F4DB934FCC}" type="presOf" srcId="{B46FC150-90AE-4C61-88EA-EC3412C27A8A}" destId="{2E8344D6-429C-4EC1-A1E6-C1956D5CB211}" srcOrd="0" destOrd="0" presId="urn:microsoft.com/office/officeart/2005/8/layout/lProcess3"/>
    <dgm:cxn modelId="{9D40CF46-9357-478D-8952-7391A176C6D4}" srcId="{788D5E98-DC5E-447E-9208-ADE0CD9F4DB0}" destId="{7704B16F-0432-4728-93AC-82441E69D8DD}" srcOrd="1" destOrd="0" parTransId="{56235B03-C730-48E6-BBAA-ABC13FE170D9}" sibTransId="{EDAE49CA-1352-40E7-8EB7-E603D0F268B1}"/>
    <dgm:cxn modelId="{5CFC3368-E294-4917-AC63-761291166000}" srcId="{788D5E98-DC5E-447E-9208-ADE0CD9F4DB0}" destId="{B8018F6B-CBC2-4C37-9DF7-AFB7D7C16D70}" srcOrd="0" destOrd="0" parTransId="{BD26FF39-2EC3-42B5-ACB0-D8A98FD69ED6}" sibTransId="{34452B7E-7291-4816-900A-ED0857D01A35}"/>
    <dgm:cxn modelId="{5343D54F-9B9E-4BBC-94A0-94FB11D55DF9}" type="presOf" srcId="{9BCF2A59-0C1D-4B54-9C87-F3F970F3E63B}" destId="{267FF204-9D30-49F2-A960-3B4FD94343E0}" srcOrd="0" destOrd="0" presId="urn:microsoft.com/office/officeart/2005/8/layout/lProcess3"/>
    <dgm:cxn modelId="{0DD61956-52B5-4A9D-A459-04180668BAF8}" srcId="{63AD3508-DE93-41A8-8620-000ED443BD68}" destId="{E7342C8F-3036-4277-B281-0C2784A63268}" srcOrd="0" destOrd="0" parTransId="{12BE78E7-D97A-4317-8555-D98A7856D75D}" sibTransId="{96F9071D-0CEA-4D24-A578-D660B827D9AC}"/>
    <dgm:cxn modelId="{46268757-1621-4153-873B-4C32C8FCFE15}" type="presOf" srcId="{E7342C8F-3036-4277-B281-0C2784A63268}" destId="{DBA92F9F-C2BF-4033-A1B0-70DDB84AA8A8}" srcOrd="0" destOrd="0" presId="urn:microsoft.com/office/officeart/2005/8/layout/lProcess3"/>
    <dgm:cxn modelId="{CDD5B582-2A27-41F1-BC14-8BE2D2D6F134}" srcId="{9BCF2A59-0C1D-4B54-9C87-F3F970F3E63B}" destId="{788D5E98-DC5E-447E-9208-ADE0CD9F4DB0}" srcOrd="1" destOrd="0" parTransId="{0F5AB805-4E00-4928-BB6A-471073EC35EA}" sibTransId="{F7A5692C-B2F6-451C-8D0D-44EB15B06F2A}"/>
    <dgm:cxn modelId="{0828AE87-2BAD-444D-8E21-AFFA167E1B4B}" type="presOf" srcId="{AC147622-A758-4499-B4DF-5D8DF5239FC1}" destId="{B697BE75-BA59-45FE-AB59-45A5EBA50ACC}" srcOrd="0" destOrd="0" presId="urn:microsoft.com/office/officeart/2005/8/layout/lProcess3"/>
    <dgm:cxn modelId="{FC7865A3-FD80-491F-B830-99F6123FDACA}" type="presOf" srcId="{79BED25A-6888-42F9-A083-7F539C19123B}" destId="{C45013DE-BCCF-464F-A1FB-124D8555D8CE}" srcOrd="0" destOrd="0" presId="urn:microsoft.com/office/officeart/2005/8/layout/lProcess3"/>
    <dgm:cxn modelId="{ABA25EAD-533F-469E-A23E-0514E9B3333F}" srcId="{9447E7C9-FEE8-49BE-87C1-540D1727B086}" destId="{79BED25A-6888-42F9-A083-7F539C19123B}" srcOrd="0" destOrd="0" parTransId="{60104FE2-563A-4A37-A488-1F0EC74CDFC5}" sibTransId="{4AD6F8E5-CF2E-43A2-93EE-6DEA493FF17F}"/>
    <dgm:cxn modelId="{EC1E2BD9-F9E2-4430-8F79-5EE9B03C2C19}" type="presOf" srcId="{788D5E98-DC5E-447E-9208-ADE0CD9F4DB0}" destId="{A3A934B5-AF4B-418B-92DA-6B02C0D542F5}" srcOrd="0" destOrd="0" presId="urn:microsoft.com/office/officeart/2005/8/layout/lProcess3"/>
    <dgm:cxn modelId="{1BCAE2E3-8DE0-45B0-ABC8-4728A1013D32}" type="presOf" srcId="{63AD3508-DE93-41A8-8620-000ED443BD68}" destId="{0FD5E480-5A2D-4547-81F3-A2F60CA62408}" srcOrd="0" destOrd="0" presId="urn:microsoft.com/office/officeart/2005/8/layout/lProcess3"/>
    <dgm:cxn modelId="{96C749FF-B005-4B6B-A56A-F3AA54CEDE4D}" srcId="{B46FC150-90AE-4C61-88EA-EC3412C27A8A}" destId="{AC147622-A758-4499-B4DF-5D8DF5239FC1}" srcOrd="0" destOrd="0" parTransId="{4F785CED-0124-42E7-BE15-44C1DB634373}" sibTransId="{2101F21E-7525-4324-B0F0-5DDE56AEE268}"/>
    <dgm:cxn modelId="{C5650805-ED27-4E6E-B67C-74ED2F4D5B7D}" type="presParOf" srcId="{267FF204-9D30-49F2-A960-3B4FD94343E0}" destId="{0ECB977B-F761-496E-AC94-9833DA463885}" srcOrd="0" destOrd="0" presId="urn:microsoft.com/office/officeart/2005/8/layout/lProcess3"/>
    <dgm:cxn modelId="{00A11504-6D2C-4C22-8F82-696D7357FBCB}" type="presParOf" srcId="{0ECB977B-F761-496E-AC94-9833DA463885}" destId="{0FD5E480-5A2D-4547-81F3-A2F60CA62408}" srcOrd="0" destOrd="0" presId="urn:microsoft.com/office/officeart/2005/8/layout/lProcess3"/>
    <dgm:cxn modelId="{27185847-AA91-416C-9FE8-3EF71EA7A3CD}" type="presParOf" srcId="{0ECB977B-F761-496E-AC94-9833DA463885}" destId="{87775E77-1885-4F96-A7F8-3D066CF01FF4}" srcOrd="1" destOrd="0" presId="urn:microsoft.com/office/officeart/2005/8/layout/lProcess3"/>
    <dgm:cxn modelId="{FC157CBB-2379-446A-9D5E-CF077D8DBA7E}" type="presParOf" srcId="{0ECB977B-F761-496E-AC94-9833DA463885}" destId="{DBA92F9F-C2BF-4033-A1B0-70DDB84AA8A8}" srcOrd="2" destOrd="0" presId="urn:microsoft.com/office/officeart/2005/8/layout/lProcess3"/>
    <dgm:cxn modelId="{D4EA7EA6-CC1B-4239-8BB5-33E5643869EF}" type="presParOf" srcId="{267FF204-9D30-49F2-A960-3B4FD94343E0}" destId="{F6170940-FA16-4D16-A31E-364AECAF1BAD}" srcOrd="1" destOrd="0" presId="urn:microsoft.com/office/officeart/2005/8/layout/lProcess3"/>
    <dgm:cxn modelId="{F53B2857-4336-4FA7-9E1C-2F94B6C70449}" type="presParOf" srcId="{267FF204-9D30-49F2-A960-3B4FD94343E0}" destId="{9F359A9E-878C-4D1E-A5F1-24A27D20B8FA}" srcOrd="2" destOrd="0" presId="urn:microsoft.com/office/officeart/2005/8/layout/lProcess3"/>
    <dgm:cxn modelId="{F66FA5B7-E7E3-4903-88B2-E902993ABB4B}" type="presParOf" srcId="{9F359A9E-878C-4D1E-A5F1-24A27D20B8FA}" destId="{A3A934B5-AF4B-418B-92DA-6B02C0D542F5}" srcOrd="0" destOrd="0" presId="urn:microsoft.com/office/officeart/2005/8/layout/lProcess3"/>
    <dgm:cxn modelId="{247489C9-EA7E-4B1A-A997-11C739E9AEC3}" type="presParOf" srcId="{9F359A9E-878C-4D1E-A5F1-24A27D20B8FA}" destId="{ECAB2268-56AB-44D0-9582-53688CD25FB2}" srcOrd="1" destOrd="0" presId="urn:microsoft.com/office/officeart/2005/8/layout/lProcess3"/>
    <dgm:cxn modelId="{5CF0FEAF-5273-4B4B-A870-A873D8CB0A51}" type="presParOf" srcId="{9F359A9E-878C-4D1E-A5F1-24A27D20B8FA}" destId="{5759BD7D-2058-40CF-AD7D-349C61B4FB8A}" srcOrd="2" destOrd="0" presId="urn:microsoft.com/office/officeart/2005/8/layout/lProcess3"/>
    <dgm:cxn modelId="{CE1134E8-4C3F-4C7C-8F1D-CC065587612D}" type="presParOf" srcId="{9F359A9E-878C-4D1E-A5F1-24A27D20B8FA}" destId="{81B8540F-8863-49C4-B8E8-E8605DA92715}" srcOrd="3" destOrd="0" presId="urn:microsoft.com/office/officeart/2005/8/layout/lProcess3"/>
    <dgm:cxn modelId="{40A698E9-193B-4363-9038-EFEF02DE27AE}" type="presParOf" srcId="{9F359A9E-878C-4D1E-A5F1-24A27D20B8FA}" destId="{5DD900AC-3284-4EE2-908E-75A5059B6D23}" srcOrd="4" destOrd="0" presId="urn:microsoft.com/office/officeart/2005/8/layout/lProcess3"/>
    <dgm:cxn modelId="{F01F83F4-7CD0-46E1-AE0B-BF780ECC0B8D}" type="presParOf" srcId="{267FF204-9D30-49F2-A960-3B4FD94343E0}" destId="{AB13331B-E555-4C83-A17C-271EA0AA342E}" srcOrd="3" destOrd="0" presId="urn:microsoft.com/office/officeart/2005/8/layout/lProcess3"/>
    <dgm:cxn modelId="{35F0F3B4-2A8D-4698-9F34-D17851D2BF2D}" type="presParOf" srcId="{267FF204-9D30-49F2-A960-3B4FD94343E0}" destId="{C0CC74D6-073D-4FE7-9E40-B812C540B405}" srcOrd="4" destOrd="0" presId="urn:microsoft.com/office/officeart/2005/8/layout/lProcess3"/>
    <dgm:cxn modelId="{019E7799-66B2-4CB2-BDAB-AB6428A6CB93}" type="presParOf" srcId="{C0CC74D6-073D-4FE7-9E40-B812C540B405}" destId="{DD157863-A9F7-499A-B1C8-B4191CDCB1DE}" srcOrd="0" destOrd="0" presId="urn:microsoft.com/office/officeart/2005/8/layout/lProcess3"/>
    <dgm:cxn modelId="{696EB599-8808-486B-B2EA-21FA8EAA08DB}" type="presParOf" srcId="{C0CC74D6-073D-4FE7-9E40-B812C540B405}" destId="{4D102BEA-9265-4C5E-B9A5-EE334B236DFE}" srcOrd="1" destOrd="0" presId="urn:microsoft.com/office/officeart/2005/8/layout/lProcess3"/>
    <dgm:cxn modelId="{A0ED3DC1-18F5-4B8D-998F-301ACD068968}" type="presParOf" srcId="{C0CC74D6-073D-4FE7-9E40-B812C540B405}" destId="{C45013DE-BCCF-464F-A1FB-124D8555D8CE}" srcOrd="2" destOrd="0" presId="urn:microsoft.com/office/officeart/2005/8/layout/lProcess3"/>
    <dgm:cxn modelId="{43AB2343-52CC-4F6E-A9F3-C9A97B621408}" type="presParOf" srcId="{C0CC74D6-073D-4FE7-9E40-B812C540B405}" destId="{68A3614E-26A4-49DB-A11E-7AC9748C6205}" srcOrd="3" destOrd="0" presId="urn:microsoft.com/office/officeart/2005/8/layout/lProcess3"/>
    <dgm:cxn modelId="{81C57E3D-FC36-4915-86D8-71FC63F7BAC4}" type="presParOf" srcId="{C0CC74D6-073D-4FE7-9E40-B812C540B405}" destId="{C8E7D107-859B-452F-BB6E-9D3D16F64AB8}" srcOrd="4" destOrd="0" presId="urn:microsoft.com/office/officeart/2005/8/layout/lProcess3"/>
    <dgm:cxn modelId="{C8E968CA-D66B-4137-9AF9-D86FE30175D4}" type="presParOf" srcId="{267FF204-9D30-49F2-A960-3B4FD94343E0}" destId="{24430682-889D-42DC-A6ED-6C0FC0238082}" srcOrd="5" destOrd="0" presId="urn:microsoft.com/office/officeart/2005/8/layout/lProcess3"/>
    <dgm:cxn modelId="{06205A1A-6287-40B7-9483-8425F1396CAC}" type="presParOf" srcId="{267FF204-9D30-49F2-A960-3B4FD94343E0}" destId="{9678417D-FFD5-4407-AE44-924F041105ED}" srcOrd="6" destOrd="0" presId="urn:microsoft.com/office/officeart/2005/8/layout/lProcess3"/>
    <dgm:cxn modelId="{105FF23E-26BA-4016-9C60-EA44BF0BC6CE}" type="presParOf" srcId="{9678417D-FFD5-4407-AE44-924F041105ED}" destId="{2E8344D6-429C-4EC1-A1E6-C1956D5CB211}" srcOrd="0" destOrd="0" presId="urn:microsoft.com/office/officeart/2005/8/layout/lProcess3"/>
    <dgm:cxn modelId="{8BD1045F-E0EA-462A-B9EE-F8504A117B3B}" type="presParOf" srcId="{9678417D-FFD5-4407-AE44-924F041105ED}" destId="{38EED46A-8E07-43C0-97A8-E966D322E4E8}" srcOrd="1" destOrd="0" presId="urn:microsoft.com/office/officeart/2005/8/layout/lProcess3"/>
    <dgm:cxn modelId="{8A6893B9-5EC6-40A5-A31D-6AF7388726AD}" type="presParOf" srcId="{9678417D-FFD5-4407-AE44-924F041105ED}" destId="{B697BE75-BA59-45FE-AB59-45A5EBA50ACC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2BBF079D-9D98-4B9B-971A-CE77B60E62A8}" type="doc">
      <dgm:prSet loTypeId="urn:microsoft.com/office/officeart/2005/8/layout/radial1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ES"/>
        </a:p>
      </dgm:t>
    </dgm:pt>
    <dgm:pt modelId="{08DC3CE7-82F6-4495-8AC7-6F73A357F847}">
      <dgm:prSet phldrT="[Texto]" custT="1"/>
      <dgm:spPr/>
      <dgm:t>
        <a:bodyPr/>
        <a:lstStyle/>
        <a:p>
          <a:r>
            <a:rPr lang="es-ES" sz="2400" dirty="0" err="1"/>
            <a:t>Proy</a:t>
          </a:r>
          <a:r>
            <a:rPr lang="es-ES" sz="2400" dirty="0"/>
            <a:t>. Grado</a:t>
          </a:r>
        </a:p>
      </dgm:t>
    </dgm:pt>
    <dgm:pt modelId="{ED5566B0-D94E-4CCD-A2E0-EC5FB87C352B}" type="parTrans" cxnId="{05CA7763-3C96-41BB-9D8E-7027D0EA82FF}">
      <dgm:prSet/>
      <dgm:spPr/>
      <dgm:t>
        <a:bodyPr/>
        <a:lstStyle/>
        <a:p>
          <a:endParaRPr lang="es-ES"/>
        </a:p>
      </dgm:t>
    </dgm:pt>
    <dgm:pt modelId="{FEEC8E1C-922E-4F6D-A1D2-92E70D9A15CD}" type="sibTrans" cxnId="{05CA7763-3C96-41BB-9D8E-7027D0EA82FF}">
      <dgm:prSet/>
      <dgm:spPr/>
      <dgm:t>
        <a:bodyPr/>
        <a:lstStyle/>
        <a:p>
          <a:endParaRPr lang="es-ES"/>
        </a:p>
      </dgm:t>
    </dgm:pt>
    <dgm:pt modelId="{D2AAFBE2-EC55-4C05-9010-C4D0C4E100B6}">
      <dgm:prSet phldrT="[Texto]" custT="1"/>
      <dgm:spPr/>
      <dgm:t>
        <a:bodyPr/>
        <a:lstStyle/>
        <a:p>
          <a:r>
            <a:rPr lang="es-ES" sz="1900" dirty="0"/>
            <a:t>Objetivo: </a:t>
          </a:r>
          <a:r>
            <a:rPr lang="es-ES" sz="1600" dirty="0"/>
            <a:t>Anteproyecto</a:t>
          </a:r>
        </a:p>
      </dgm:t>
    </dgm:pt>
    <dgm:pt modelId="{089CC00A-10DD-4869-BDCA-0736C382C90C}" type="parTrans" cxnId="{9848D7B1-6F77-4EE8-A45F-FBB101C42BE2}">
      <dgm:prSet/>
      <dgm:spPr/>
      <dgm:t>
        <a:bodyPr/>
        <a:lstStyle/>
        <a:p>
          <a:endParaRPr lang="es-ES"/>
        </a:p>
      </dgm:t>
    </dgm:pt>
    <dgm:pt modelId="{17FDD0C5-508C-4752-81CC-A6C9E8598013}" type="sibTrans" cxnId="{9848D7B1-6F77-4EE8-A45F-FBB101C42BE2}">
      <dgm:prSet/>
      <dgm:spPr/>
      <dgm:t>
        <a:bodyPr/>
        <a:lstStyle/>
        <a:p>
          <a:endParaRPr lang="es-ES"/>
        </a:p>
      </dgm:t>
    </dgm:pt>
    <dgm:pt modelId="{ABAEFC4E-5DE6-4030-8830-28E67F2B20C5}">
      <dgm:prSet phldrT="[Texto]"/>
      <dgm:spPr/>
      <dgm:t>
        <a:bodyPr/>
        <a:lstStyle/>
        <a:p>
          <a:r>
            <a:rPr lang="es-ES" dirty="0"/>
            <a:t>Director Trabajo de Grado</a:t>
          </a:r>
        </a:p>
      </dgm:t>
    </dgm:pt>
    <dgm:pt modelId="{7558EA3F-587C-40F3-9EF3-6D8BB0EAB86F}" type="parTrans" cxnId="{ABFF1647-234A-4256-B782-D5F0938CA1A8}">
      <dgm:prSet/>
      <dgm:spPr/>
      <dgm:t>
        <a:bodyPr/>
        <a:lstStyle/>
        <a:p>
          <a:endParaRPr lang="es-ES"/>
        </a:p>
      </dgm:t>
    </dgm:pt>
    <dgm:pt modelId="{4E9C5A2F-5ECE-4CCC-9A08-FC862FB40AA6}" type="sibTrans" cxnId="{ABFF1647-234A-4256-B782-D5F0938CA1A8}">
      <dgm:prSet/>
      <dgm:spPr/>
      <dgm:t>
        <a:bodyPr/>
        <a:lstStyle/>
        <a:p>
          <a:endParaRPr lang="es-ES"/>
        </a:p>
      </dgm:t>
    </dgm:pt>
    <dgm:pt modelId="{084B8037-8896-4FBF-A6EB-91DEED77D82D}">
      <dgm:prSet phldrT="[Texto]" custT="1"/>
      <dgm:spPr/>
      <dgm:t>
        <a:bodyPr/>
        <a:lstStyle/>
        <a:p>
          <a:r>
            <a:rPr lang="es-ES" sz="1900" dirty="0"/>
            <a:t>Estructura definida</a:t>
          </a:r>
        </a:p>
      </dgm:t>
    </dgm:pt>
    <dgm:pt modelId="{1D5E5575-4E8C-406E-9F98-DC9E03AF24FB}" type="parTrans" cxnId="{66D3D832-8C70-4970-B582-957EAEF72268}">
      <dgm:prSet/>
      <dgm:spPr/>
      <dgm:t>
        <a:bodyPr/>
        <a:lstStyle/>
        <a:p>
          <a:endParaRPr lang="es-ES"/>
        </a:p>
      </dgm:t>
    </dgm:pt>
    <dgm:pt modelId="{E7119071-B33E-4386-A7A8-8225D29F3B4D}" type="sibTrans" cxnId="{66D3D832-8C70-4970-B582-957EAEF72268}">
      <dgm:prSet/>
      <dgm:spPr/>
      <dgm:t>
        <a:bodyPr/>
        <a:lstStyle/>
        <a:p>
          <a:endParaRPr lang="es-ES"/>
        </a:p>
      </dgm:t>
    </dgm:pt>
    <dgm:pt modelId="{80BF6015-74EB-4D8B-B29C-D43BC84498A9}">
      <dgm:prSet phldrT="[Texto]" custT="1"/>
      <dgm:spPr/>
      <dgm:t>
        <a:bodyPr/>
        <a:lstStyle/>
        <a:p>
          <a:r>
            <a:rPr lang="es-ES" sz="1900" dirty="0"/>
            <a:t>Evaluación</a:t>
          </a:r>
          <a:r>
            <a:rPr lang="es-ES" sz="1800" dirty="0"/>
            <a:t> </a:t>
          </a:r>
          <a:r>
            <a:rPr lang="es-ES" sz="1600" dirty="0"/>
            <a:t>anteproyecto</a:t>
          </a:r>
        </a:p>
      </dgm:t>
    </dgm:pt>
    <dgm:pt modelId="{DB498A73-43DE-4620-839E-882B0839EE84}" type="parTrans" cxnId="{FFEC2C9D-5A0C-47F7-8BEF-9B2013869F12}">
      <dgm:prSet/>
      <dgm:spPr/>
      <dgm:t>
        <a:bodyPr/>
        <a:lstStyle/>
        <a:p>
          <a:endParaRPr lang="es-ES"/>
        </a:p>
      </dgm:t>
    </dgm:pt>
    <dgm:pt modelId="{7D7C2A40-C34A-4622-B55B-CA211E0403FE}" type="sibTrans" cxnId="{FFEC2C9D-5A0C-47F7-8BEF-9B2013869F12}">
      <dgm:prSet/>
      <dgm:spPr/>
      <dgm:t>
        <a:bodyPr/>
        <a:lstStyle/>
        <a:p>
          <a:endParaRPr lang="es-ES"/>
        </a:p>
      </dgm:t>
    </dgm:pt>
    <dgm:pt modelId="{51772094-EB56-4B94-9D24-DA9ADEA54941}">
      <dgm:prSet phldrT="[Texto]" custT="1"/>
      <dgm:spPr/>
      <dgm:t>
        <a:bodyPr/>
        <a:lstStyle/>
        <a:p>
          <a:r>
            <a:rPr lang="es-ES" sz="1800" dirty="0"/>
            <a:t>Correcciones: 4 semanas</a:t>
          </a:r>
        </a:p>
      </dgm:t>
    </dgm:pt>
    <dgm:pt modelId="{2DABC5F4-45AC-42E3-B7A9-D517E7A3C4D3}" type="parTrans" cxnId="{908F353B-C0F5-483B-A38D-B16FB900DD20}">
      <dgm:prSet/>
      <dgm:spPr/>
      <dgm:t>
        <a:bodyPr/>
        <a:lstStyle/>
        <a:p>
          <a:endParaRPr lang="es-ES"/>
        </a:p>
      </dgm:t>
    </dgm:pt>
    <dgm:pt modelId="{F6E0A3C7-F51A-4856-B47B-DBBC3739E763}" type="sibTrans" cxnId="{908F353B-C0F5-483B-A38D-B16FB900DD20}">
      <dgm:prSet/>
      <dgm:spPr/>
      <dgm:t>
        <a:bodyPr/>
        <a:lstStyle/>
        <a:p>
          <a:endParaRPr lang="es-ES"/>
        </a:p>
      </dgm:t>
    </dgm:pt>
    <dgm:pt modelId="{CDF3F489-4E33-477C-A965-4ABAB9CEA41A}" type="pres">
      <dgm:prSet presAssocID="{2BBF079D-9D98-4B9B-971A-CE77B60E62A8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6A04F5F1-B483-4BC2-A038-424DA40CCFAE}" type="pres">
      <dgm:prSet presAssocID="{08DC3CE7-82F6-4495-8AC7-6F73A357F847}" presName="centerShape" presStyleLbl="node0" presStyleIdx="0" presStyleCnt="1"/>
      <dgm:spPr/>
    </dgm:pt>
    <dgm:pt modelId="{56156DDC-8FEB-4B28-B322-29650607167A}" type="pres">
      <dgm:prSet presAssocID="{089CC00A-10DD-4869-BDCA-0736C382C90C}" presName="Name9" presStyleLbl="parChTrans1D2" presStyleIdx="0" presStyleCnt="5"/>
      <dgm:spPr/>
    </dgm:pt>
    <dgm:pt modelId="{3CA5C329-5E82-43B9-A973-6B6DF9DA5BCF}" type="pres">
      <dgm:prSet presAssocID="{089CC00A-10DD-4869-BDCA-0736C382C90C}" presName="connTx" presStyleLbl="parChTrans1D2" presStyleIdx="0" presStyleCnt="5"/>
      <dgm:spPr/>
    </dgm:pt>
    <dgm:pt modelId="{544C8561-AD23-4ADC-AFF3-D219D62BEA81}" type="pres">
      <dgm:prSet presAssocID="{D2AAFBE2-EC55-4C05-9010-C4D0C4E100B6}" presName="node" presStyleLbl="node1" presStyleIdx="0" presStyleCnt="5" custScaleX="134155">
        <dgm:presLayoutVars>
          <dgm:bulletEnabled val="1"/>
        </dgm:presLayoutVars>
      </dgm:prSet>
      <dgm:spPr/>
    </dgm:pt>
    <dgm:pt modelId="{D3124741-5E74-47FE-AA1B-6FB2362D448F}" type="pres">
      <dgm:prSet presAssocID="{7558EA3F-587C-40F3-9EF3-6D8BB0EAB86F}" presName="Name9" presStyleLbl="parChTrans1D2" presStyleIdx="1" presStyleCnt="5"/>
      <dgm:spPr/>
    </dgm:pt>
    <dgm:pt modelId="{FCD1490E-F657-4694-9540-A1D9A98A46C8}" type="pres">
      <dgm:prSet presAssocID="{7558EA3F-587C-40F3-9EF3-6D8BB0EAB86F}" presName="connTx" presStyleLbl="parChTrans1D2" presStyleIdx="1" presStyleCnt="5"/>
      <dgm:spPr/>
    </dgm:pt>
    <dgm:pt modelId="{033CB0FA-BECB-4032-A863-E73E8A1D320E}" type="pres">
      <dgm:prSet presAssocID="{ABAEFC4E-5DE6-4030-8830-28E67F2B20C5}" presName="node" presStyleLbl="node1" presStyleIdx="1" presStyleCnt="5" custScaleX="125899">
        <dgm:presLayoutVars>
          <dgm:bulletEnabled val="1"/>
        </dgm:presLayoutVars>
      </dgm:prSet>
      <dgm:spPr/>
    </dgm:pt>
    <dgm:pt modelId="{07D2A0BE-C45F-46C4-BDC5-0B4DA1089B81}" type="pres">
      <dgm:prSet presAssocID="{1D5E5575-4E8C-406E-9F98-DC9E03AF24FB}" presName="Name9" presStyleLbl="parChTrans1D2" presStyleIdx="2" presStyleCnt="5"/>
      <dgm:spPr/>
    </dgm:pt>
    <dgm:pt modelId="{E577440D-AC6A-4DBE-9DA4-516F7DE410B6}" type="pres">
      <dgm:prSet presAssocID="{1D5E5575-4E8C-406E-9F98-DC9E03AF24FB}" presName="connTx" presStyleLbl="parChTrans1D2" presStyleIdx="2" presStyleCnt="5"/>
      <dgm:spPr/>
    </dgm:pt>
    <dgm:pt modelId="{0EDC48DB-1EE1-4E35-AA27-F82A3C964452}" type="pres">
      <dgm:prSet presAssocID="{084B8037-8896-4FBF-A6EB-91DEED77D82D}" presName="node" presStyleLbl="node1" presStyleIdx="2" presStyleCnt="5" custScaleX="125899">
        <dgm:presLayoutVars>
          <dgm:bulletEnabled val="1"/>
        </dgm:presLayoutVars>
      </dgm:prSet>
      <dgm:spPr/>
    </dgm:pt>
    <dgm:pt modelId="{5A2CC3C8-8CA2-441B-AF7B-8182F2FD14F7}" type="pres">
      <dgm:prSet presAssocID="{DB498A73-43DE-4620-839E-882B0839EE84}" presName="Name9" presStyleLbl="parChTrans1D2" presStyleIdx="3" presStyleCnt="5"/>
      <dgm:spPr/>
    </dgm:pt>
    <dgm:pt modelId="{6FB1EA82-DD2B-4902-A1A4-CA770F513244}" type="pres">
      <dgm:prSet presAssocID="{DB498A73-43DE-4620-839E-882B0839EE84}" presName="connTx" presStyleLbl="parChTrans1D2" presStyleIdx="3" presStyleCnt="5"/>
      <dgm:spPr/>
    </dgm:pt>
    <dgm:pt modelId="{02689D22-A6FF-4D4F-8D27-FB18D1758439}" type="pres">
      <dgm:prSet presAssocID="{80BF6015-74EB-4D8B-B29C-D43BC84498A9}" presName="node" presStyleLbl="node1" presStyleIdx="3" presStyleCnt="5" custScaleX="145684">
        <dgm:presLayoutVars>
          <dgm:bulletEnabled val="1"/>
        </dgm:presLayoutVars>
      </dgm:prSet>
      <dgm:spPr/>
    </dgm:pt>
    <dgm:pt modelId="{29F35F16-A05A-482F-8AB8-DE4744CE70E8}" type="pres">
      <dgm:prSet presAssocID="{2DABC5F4-45AC-42E3-B7A9-D517E7A3C4D3}" presName="Name9" presStyleLbl="parChTrans1D2" presStyleIdx="4" presStyleCnt="5"/>
      <dgm:spPr/>
    </dgm:pt>
    <dgm:pt modelId="{CC327B9E-D290-409A-AE42-1CB671AABD95}" type="pres">
      <dgm:prSet presAssocID="{2DABC5F4-45AC-42E3-B7A9-D517E7A3C4D3}" presName="connTx" presStyleLbl="parChTrans1D2" presStyleIdx="4" presStyleCnt="5"/>
      <dgm:spPr/>
    </dgm:pt>
    <dgm:pt modelId="{515E3324-972D-4FD1-B3BB-D67732D17401}" type="pres">
      <dgm:prSet presAssocID="{51772094-EB56-4B94-9D24-DA9ADEA54941}" presName="node" presStyleLbl="node1" presStyleIdx="4" presStyleCnt="5" custScaleX="150008">
        <dgm:presLayoutVars>
          <dgm:bulletEnabled val="1"/>
        </dgm:presLayoutVars>
      </dgm:prSet>
      <dgm:spPr/>
    </dgm:pt>
  </dgm:ptLst>
  <dgm:cxnLst>
    <dgm:cxn modelId="{1C45BF1D-4AAA-4652-BB23-3B6F9C99C7D6}" type="presOf" srcId="{089CC00A-10DD-4869-BDCA-0736C382C90C}" destId="{56156DDC-8FEB-4B28-B322-29650607167A}" srcOrd="0" destOrd="0" presId="urn:microsoft.com/office/officeart/2005/8/layout/radial1"/>
    <dgm:cxn modelId="{D6B2051E-3390-491D-8E1C-4565FD73AB09}" type="presOf" srcId="{2BBF079D-9D98-4B9B-971A-CE77B60E62A8}" destId="{CDF3F489-4E33-477C-A965-4ABAB9CEA41A}" srcOrd="0" destOrd="0" presId="urn:microsoft.com/office/officeart/2005/8/layout/radial1"/>
    <dgm:cxn modelId="{EEF2AA24-C32A-400C-AEB5-744E80ACB973}" type="presOf" srcId="{1D5E5575-4E8C-406E-9F98-DC9E03AF24FB}" destId="{E577440D-AC6A-4DBE-9DA4-516F7DE410B6}" srcOrd="1" destOrd="0" presId="urn:microsoft.com/office/officeart/2005/8/layout/radial1"/>
    <dgm:cxn modelId="{66D3D832-8C70-4970-B582-957EAEF72268}" srcId="{08DC3CE7-82F6-4495-8AC7-6F73A357F847}" destId="{084B8037-8896-4FBF-A6EB-91DEED77D82D}" srcOrd="2" destOrd="0" parTransId="{1D5E5575-4E8C-406E-9F98-DC9E03AF24FB}" sibTransId="{E7119071-B33E-4386-A7A8-8225D29F3B4D}"/>
    <dgm:cxn modelId="{908F353B-C0F5-483B-A38D-B16FB900DD20}" srcId="{08DC3CE7-82F6-4495-8AC7-6F73A357F847}" destId="{51772094-EB56-4B94-9D24-DA9ADEA54941}" srcOrd="4" destOrd="0" parTransId="{2DABC5F4-45AC-42E3-B7A9-D517E7A3C4D3}" sibTransId="{F6E0A3C7-F51A-4856-B47B-DBBC3739E763}"/>
    <dgm:cxn modelId="{F006545B-3BDA-4ED7-B06E-C1997862EC37}" type="presOf" srcId="{51772094-EB56-4B94-9D24-DA9ADEA54941}" destId="{515E3324-972D-4FD1-B3BB-D67732D17401}" srcOrd="0" destOrd="0" presId="urn:microsoft.com/office/officeart/2005/8/layout/radial1"/>
    <dgm:cxn modelId="{4587335D-E3F1-46A5-BE6B-5893A81B1AB2}" type="presOf" srcId="{7558EA3F-587C-40F3-9EF3-6D8BB0EAB86F}" destId="{FCD1490E-F657-4694-9540-A1D9A98A46C8}" srcOrd="1" destOrd="0" presId="urn:microsoft.com/office/officeart/2005/8/layout/radial1"/>
    <dgm:cxn modelId="{05CA7763-3C96-41BB-9D8E-7027D0EA82FF}" srcId="{2BBF079D-9D98-4B9B-971A-CE77B60E62A8}" destId="{08DC3CE7-82F6-4495-8AC7-6F73A357F847}" srcOrd="0" destOrd="0" parTransId="{ED5566B0-D94E-4CCD-A2E0-EC5FB87C352B}" sibTransId="{FEEC8E1C-922E-4F6D-A1D2-92E70D9A15CD}"/>
    <dgm:cxn modelId="{ABFF1647-234A-4256-B782-D5F0938CA1A8}" srcId="{08DC3CE7-82F6-4495-8AC7-6F73A357F847}" destId="{ABAEFC4E-5DE6-4030-8830-28E67F2B20C5}" srcOrd="1" destOrd="0" parTransId="{7558EA3F-587C-40F3-9EF3-6D8BB0EAB86F}" sibTransId="{4E9C5A2F-5ECE-4CCC-9A08-FC862FB40AA6}"/>
    <dgm:cxn modelId="{5B2E234E-E71E-46F2-AFFC-6CE789E183FC}" type="presOf" srcId="{2DABC5F4-45AC-42E3-B7A9-D517E7A3C4D3}" destId="{CC327B9E-D290-409A-AE42-1CB671AABD95}" srcOrd="1" destOrd="0" presId="urn:microsoft.com/office/officeart/2005/8/layout/radial1"/>
    <dgm:cxn modelId="{F44D6F73-CAAC-45F9-A2F0-87E3F8AF3C69}" type="presOf" srcId="{1D5E5575-4E8C-406E-9F98-DC9E03AF24FB}" destId="{07D2A0BE-C45F-46C4-BDC5-0B4DA1089B81}" srcOrd="0" destOrd="0" presId="urn:microsoft.com/office/officeart/2005/8/layout/radial1"/>
    <dgm:cxn modelId="{A141077B-9C5A-4C2B-A3BC-9C164372EBB5}" type="presOf" srcId="{7558EA3F-587C-40F3-9EF3-6D8BB0EAB86F}" destId="{D3124741-5E74-47FE-AA1B-6FB2362D448F}" srcOrd="0" destOrd="0" presId="urn:microsoft.com/office/officeart/2005/8/layout/radial1"/>
    <dgm:cxn modelId="{71B7C391-4FA9-4734-888B-213146E07B56}" type="presOf" srcId="{ABAEFC4E-5DE6-4030-8830-28E67F2B20C5}" destId="{033CB0FA-BECB-4032-A863-E73E8A1D320E}" srcOrd="0" destOrd="0" presId="urn:microsoft.com/office/officeart/2005/8/layout/radial1"/>
    <dgm:cxn modelId="{FFEC2C9D-5A0C-47F7-8BEF-9B2013869F12}" srcId="{08DC3CE7-82F6-4495-8AC7-6F73A357F847}" destId="{80BF6015-74EB-4D8B-B29C-D43BC84498A9}" srcOrd="3" destOrd="0" parTransId="{DB498A73-43DE-4620-839E-882B0839EE84}" sibTransId="{7D7C2A40-C34A-4622-B55B-CA211E0403FE}"/>
    <dgm:cxn modelId="{D90F0DA4-9D41-491D-8B26-17ABEF1216FD}" type="presOf" srcId="{2DABC5F4-45AC-42E3-B7A9-D517E7A3C4D3}" destId="{29F35F16-A05A-482F-8AB8-DE4744CE70E8}" srcOrd="0" destOrd="0" presId="urn:microsoft.com/office/officeart/2005/8/layout/radial1"/>
    <dgm:cxn modelId="{A07642AA-E22C-40FE-9062-283A55E64F21}" type="presOf" srcId="{08DC3CE7-82F6-4495-8AC7-6F73A357F847}" destId="{6A04F5F1-B483-4BC2-A038-424DA40CCFAE}" srcOrd="0" destOrd="0" presId="urn:microsoft.com/office/officeart/2005/8/layout/radial1"/>
    <dgm:cxn modelId="{8837BEAE-E08B-4577-B5FD-DE09E6663B47}" type="presOf" srcId="{DB498A73-43DE-4620-839E-882B0839EE84}" destId="{6FB1EA82-DD2B-4902-A1A4-CA770F513244}" srcOrd="1" destOrd="0" presId="urn:microsoft.com/office/officeart/2005/8/layout/radial1"/>
    <dgm:cxn modelId="{9848D7B1-6F77-4EE8-A45F-FBB101C42BE2}" srcId="{08DC3CE7-82F6-4495-8AC7-6F73A357F847}" destId="{D2AAFBE2-EC55-4C05-9010-C4D0C4E100B6}" srcOrd="0" destOrd="0" parTransId="{089CC00A-10DD-4869-BDCA-0736C382C90C}" sibTransId="{17FDD0C5-508C-4752-81CC-A6C9E8598013}"/>
    <dgm:cxn modelId="{48FBFBB9-0C5F-41C7-ACB0-92E0DF8D378F}" type="presOf" srcId="{084B8037-8896-4FBF-A6EB-91DEED77D82D}" destId="{0EDC48DB-1EE1-4E35-AA27-F82A3C964452}" srcOrd="0" destOrd="0" presId="urn:microsoft.com/office/officeart/2005/8/layout/radial1"/>
    <dgm:cxn modelId="{0B74C8BD-AFF6-4C3A-85B8-64F9B9045C26}" type="presOf" srcId="{80BF6015-74EB-4D8B-B29C-D43BC84498A9}" destId="{02689D22-A6FF-4D4F-8D27-FB18D1758439}" srcOrd="0" destOrd="0" presId="urn:microsoft.com/office/officeart/2005/8/layout/radial1"/>
    <dgm:cxn modelId="{9ACD10D4-E62D-4844-B3F8-B18A39B665E2}" type="presOf" srcId="{DB498A73-43DE-4620-839E-882B0839EE84}" destId="{5A2CC3C8-8CA2-441B-AF7B-8182F2FD14F7}" srcOrd="0" destOrd="0" presId="urn:microsoft.com/office/officeart/2005/8/layout/radial1"/>
    <dgm:cxn modelId="{13832AE6-3F8A-4961-AEC8-735269479012}" type="presOf" srcId="{089CC00A-10DD-4869-BDCA-0736C382C90C}" destId="{3CA5C329-5E82-43B9-A973-6B6DF9DA5BCF}" srcOrd="1" destOrd="0" presId="urn:microsoft.com/office/officeart/2005/8/layout/radial1"/>
    <dgm:cxn modelId="{5D8B2BEE-6684-4904-B47C-0DECBFCCC6F6}" type="presOf" srcId="{D2AAFBE2-EC55-4C05-9010-C4D0C4E100B6}" destId="{544C8561-AD23-4ADC-AFF3-D219D62BEA81}" srcOrd="0" destOrd="0" presId="urn:microsoft.com/office/officeart/2005/8/layout/radial1"/>
    <dgm:cxn modelId="{9B8F34D5-F058-419E-8222-85D12B05386F}" type="presParOf" srcId="{CDF3F489-4E33-477C-A965-4ABAB9CEA41A}" destId="{6A04F5F1-B483-4BC2-A038-424DA40CCFAE}" srcOrd="0" destOrd="0" presId="urn:microsoft.com/office/officeart/2005/8/layout/radial1"/>
    <dgm:cxn modelId="{D1FE9FFA-FDAB-4DDD-BA34-9877C2C34258}" type="presParOf" srcId="{CDF3F489-4E33-477C-A965-4ABAB9CEA41A}" destId="{56156DDC-8FEB-4B28-B322-29650607167A}" srcOrd="1" destOrd="0" presId="urn:microsoft.com/office/officeart/2005/8/layout/radial1"/>
    <dgm:cxn modelId="{AA9605E0-7E69-4908-B7B5-2795A0DA1290}" type="presParOf" srcId="{56156DDC-8FEB-4B28-B322-29650607167A}" destId="{3CA5C329-5E82-43B9-A973-6B6DF9DA5BCF}" srcOrd="0" destOrd="0" presId="urn:microsoft.com/office/officeart/2005/8/layout/radial1"/>
    <dgm:cxn modelId="{680836A3-82B4-477B-99A9-3FD075865C42}" type="presParOf" srcId="{CDF3F489-4E33-477C-A965-4ABAB9CEA41A}" destId="{544C8561-AD23-4ADC-AFF3-D219D62BEA81}" srcOrd="2" destOrd="0" presId="urn:microsoft.com/office/officeart/2005/8/layout/radial1"/>
    <dgm:cxn modelId="{76100AE4-99DF-4125-8E36-DE2126DCB4FD}" type="presParOf" srcId="{CDF3F489-4E33-477C-A965-4ABAB9CEA41A}" destId="{D3124741-5E74-47FE-AA1B-6FB2362D448F}" srcOrd="3" destOrd="0" presId="urn:microsoft.com/office/officeart/2005/8/layout/radial1"/>
    <dgm:cxn modelId="{37DAD71D-18DA-4C06-868C-4375DE04DB1C}" type="presParOf" srcId="{D3124741-5E74-47FE-AA1B-6FB2362D448F}" destId="{FCD1490E-F657-4694-9540-A1D9A98A46C8}" srcOrd="0" destOrd="0" presId="urn:microsoft.com/office/officeart/2005/8/layout/radial1"/>
    <dgm:cxn modelId="{BC5A6A20-1485-457A-A9ED-FE19BEB8B757}" type="presParOf" srcId="{CDF3F489-4E33-477C-A965-4ABAB9CEA41A}" destId="{033CB0FA-BECB-4032-A863-E73E8A1D320E}" srcOrd="4" destOrd="0" presId="urn:microsoft.com/office/officeart/2005/8/layout/radial1"/>
    <dgm:cxn modelId="{15C720A3-F84E-4900-9DED-A111DE324BE2}" type="presParOf" srcId="{CDF3F489-4E33-477C-A965-4ABAB9CEA41A}" destId="{07D2A0BE-C45F-46C4-BDC5-0B4DA1089B81}" srcOrd="5" destOrd="0" presId="urn:microsoft.com/office/officeart/2005/8/layout/radial1"/>
    <dgm:cxn modelId="{491ACBAC-6FF5-47E8-9770-6122A3395980}" type="presParOf" srcId="{07D2A0BE-C45F-46C4-BDC5-0B4DA1089B81}" destId="{E577440D-AC6A-4DBE-9DA4-516F7DE410B6}" srcOrd="0" destOrd="0" presId="urn:microsoft.com/office/officeart/2005/8/layout/radial1"/>
    <dgm:cxn modelId="{4C6BC548-4004-45F1-BD07-F1ED6D64FE19}" type="presParOf" srcId="{CDF3F489-4E33-477C-A965-4ABAB9CEA41A}" destId="{0EDC48DB-1EE1-4E35-AA27-F82A3C964452}" srcOrd="6" destOrd="0" presId="urn:microsoft.com/office/officeart/2005/8/layout/radial1"/>
    <dgm:cxn modelId="{6ABBC167-966A-4FBF-A4BA-C9EA701D3198}" type="presParOf" srcId="{CDF3F489-4E33-477C-A965-4ABAB9CEA41A}" destId="{5A2CC3C8-8CA2-441B-AF7B-8182F2FD14F7}" srcOrd="7" destOrd="0" presId="urn:microsoft.com/office/officeart/2005/8/layout/radial1"/>
    <dgm:cxn modelId="{241E8113-53CD-448A-9D0F-B1B3AD1FE769}" type="presParOf" srcId="{5A2CC3C8-8CA2-441B-AF7B-8182F2FD14F7}" destId="{6FB1EA82-DD2B-4902-A1A4-CA770F513244}" srcOrd="0" destOrd="0" presId="urn:microsoft.com/office/officeart/2005/8/layout/radial1"/>
    <dgm:cxn modelId="{C0AFCF59-332A-4185-B3B7-4DA2A3163EA6}" type="presParOf" srcId="{CDF3F489-4E33-477C-A965-4ABAB9CEA41A}" destId="{02689D22-A6FF-4D4F-8D27-FB18D1758439}" srcOrd="8" destOrd="0" presId="urn:microsoft.com/office/officeart/2005/8/layout/radial1"/>
    <dgm:cxn modelId="{CBC24696-1C6C-41B2-B6BC-724AEA26085B}" type="presParOf" srcId="{CDF3F489-4E33-477C-A965-4ABAB9CEA41A}" destId="{29F35F16-A05A-482F-8AB8-DE4744CE70E8}" srcOrd="9" destOrd="0" presId="urn:microsoft.com/office/officeart/2005/8/layout/radial1"/>
    <dgm:cxn modelId="{23D43E8F-845C-481A-A5A4-9EF85417C2E1}" type="presParOf" srcId="{29F35F16-A05A-482F-8AB8-DE4744CE70E8}" destId="{CC327B9E-D290-409A-AE42-1CB671AABD95}" srcOrd="0" destOrd="0" presId="urn:microsoft.com/office/officeart/2005/8/layout/radial1"/>
    <dgm:cxn modelId="{65A80373-1C61-491C-B1B0-E59B1AF616F6}" type="presParOf" srcId="{CDF3F489-4E33-477C-A965-4ABAB9CEA41A}" destId="{515E3324-972D-4FD1-B3BB-D67732D17401}" srcOrd="10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9BCF2A59-0C1D-4B54-9C87-F3F970F3E63B}" type="doc">
      <dgm:prSet loTypeId="urn:microsoft.com/office/officeart/2005/8/layout/l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3AD3508-DE93-41A8-8620-000ED443BD68}">
      <dgm:prSet custT="1"/>
      <dgm:spPr/>
      <dgm:t>
        <a:bodyPr/>
        <a:lstStyle/>
        <a:p>
          <a:r>
            <a:rPr lang="es-ES" sz="1800" dirty="0"/>
            <a:t>Criterios</a:t>
          </a:r>
          <a:endParaRPr lang="en-US" sz="1800" dirty="0"/>
        </a:p>
      </dgm:t>
    </dgm:pt>
    <dgm:pt modelId="{3FE07021-8573-427B-BB7F-B0CF8472C0E7}" type="parTrans" cxnId="{60526C07-8D39-4E61-8286-B45D20D3F74C}">
      <dgm:prSet/>
      <dgm:spPr/>
      <dgm:t>
        <a:bodyPr/>
        <a:lstStyle/>
        <a:p>
          <a:endParaRPr lang="en-US" sz="1600"/>
        </a:p>
      </dgm:t>
    </dgm:pt>
    <dgm:pt modelId="{B43C2540-8720-46AF-AAB8-A866C8F19C5F}" type="sibTrans" cxnId="{60526C07-8D39-4E61-8286-B45D20D3F74C}">
      <dgm:prSet/>
      <dgm:spPr/>
      <dgm:t>
        <a:bodyPr/>
        <a:lstStyle/>
        <a:p>
          <a:endParaRPr lang="en-US" sz="1600"/>
        </a:p>
      </dgm:t>
    </dgm:pt>
    <dgm:pt modelId="{788D5E98-DC5E-447E-9208-ADE0CD9F4DB0}">
      <dgm:prSet custT="1"/>
      <dgm:spPr/>
      <dgm:t>
        <a:bodyPr/>
        <a:lstStyle/>
        <a:p>
          <a:r>
            <a:rPr lang="es-ES" sz="1800" dirty="0"/>
            <a:t>Criterios</a:t>
          </a:r>
          <a:endParaRPr lang="en-US" sz="1800" dirty="0"/>
        </a:p>
      </dgm:t>
    </dgm:pt>
    <dgm:pt modelId="{0F5AB805-4E00-4928-BB6A-471073EC35EA}" type="parTrans" cxnId="{CDD5B582-2A27-41F1-BC14-8BE2D2D6F134}">
      <dgm:prSet/>
      <dgm:spPr/>
      <dgm:t>
        <a:bodyPr/>
        <a:lstStyle/>
        <a:p>
          <a:endParaRPr lang="en-US" sz="1600"/>
        </a:p>
      </dgm:t>
    </dgm:pt>
    <dgm:pt modelId="{F7A5692C-B2F6-451C-8D0D-44EB15B06F2A}" type="sibTrans" cxnId="{CDD5B582-2A27-41F1-BC14-8BE2D2D6F134}">
      <dgm:prSet/>
      <dgm:spPr/>
      <dgm:t>
        <a:bodyPr/>
        <a:lstStyle/>
        <a:p>
          <a:endParaRPr lang="en-US" sz="1600"/>
        </a:p>
      </dgm:t>
    </dgm:pt>
    <dgm:pt modelId="{7704B16F-0432-4728-93AC-82441E69D8DD}">
      <dgm:prSet custT="1"/>
      <dgm:spPr/>
      <dgm:t>
        <a:bodyPr/>
        <a:lstStyle/>
        <a:p>
          <a:r>
            <a:rPr lang="es-ES" sz="1600" b="0" i="0" dirty="0"/>
            <a:t>Marco </a:t>
          </a:r>
          <a:r>
            <a:rPr lang="es-ES" sz="1600" b="0" i="0" dirty="0" err="1"/>
            <a:t>téorico</a:t>
          </a:r>
          <a:r>
            <a:rPr lang="es-ES" sz="1600" b="0" i="0" dirty="0"/>
            <a:t> que refleje aspectos relevantes del problema </a:t>
          </a:r>
          <a:endParaRPr lang="en-US" sz="1600" dirty="0"/>
        </a:p>
      </dgm:t>
    </dgm:pt>
    <dgm:pt modelId="{56235B03-C730-48E6-BBAA-ABC13FE170D9}" type="parTrans" cxnId="{9D40CF46-9357-478D-8952-7391A176C6D4}">
      <dgm:prSet/>
      <dgm:spPr/>
      <dgm:t>
        <a:bodyPr/>
        <a:lstStyle/>
        <a:p>
          <a:endParaRPr lang="en-US" sz="1600"/>
        </a:p>
      </dgm:t>
    </dgm:pt>
    <dgm:pt modelId="{EDAE49CA-1352-40E7-8EB7-E603D0F268B1}" type="sibTrans" cxnId="{9D40CF46-9357-478D-8952-7391A176C6D4}">
      <dgm:prSet/>
      <dgm:spPr/>
      <dgm:t>
        <a:bodyPr/>
        <a:lstStyle/>
        <a:p>
          <a:endParaRPr lang="en-US" sz="1600"/>
        </a:p>
      </dgm:t>
    </dgm:pt>
    <dgm:pt modelId="{9447E7C9-FEE8-49BE-87C1-540D1727B086}">
      <dgm:prSet custT="1"/>
      <dgm:spPr/>
      <dgm:t>
        <a:bodyPr/>
        <a:lstStyle/>
        <a:p>
          <a:r>
            <a:rPr lang="es-ES" sz="1800" dirty="0"/>
            <a:t>Criterios</a:t>
          </a:r>
          <a:endParaRPr lang="en-US" sz="1800" dirty="0"/>
        </a:p>
      </dgm:t>
    </dgm:pt>
    <dgm:pt modelId="{DF18E97B-59BF-4EBE-931C-1008A127BE4D}" type="parTrans" cxnId="{6A11361F-60C8-4BF5-A6BE-29E973EAA4B1}">
      <dgm:prSet/>
      <dgm:spPr/>
      <dgm:t>
        <a:bodyPr/>
        <a:lstStyle/>
        <a:p>
          <a:endParaRPr lang="en-US" sz="1600"/>
        </a:p>
      </dgm:t>
    </dgm:pt>
    <dgm:pt modelId="{CB7FC489-D7B1-4896-9B8E-1E5F62752561}" type="sibTrans" cxnId="{6A11361F-60C8-4BF5-A6BE-29E973EAA4B1}">
      <dgm:prSet/>
      <dgm:spPr/>
      <dgm:t>
        <a:bodyPr/>
        <a:lstStyle/>
        <a:p>
          <a:endParaRPr lang="en-US" sz="1600"/>
        </a:p>
      </dgm:t>
    </dgm:pt>
    <dgm:pt modelId="{2189701E-2825-4768-8AFF-B4F858A5E083}">
      <dgm:prSet custT="1"/>
      <dgm:spPr/>
      <dgm:t>
        <a:bodyPr/>
        <a:lstStyle/>
        <a:p>
          <a:r>
            <a:rPr lang="es-419" sz="1600" dirty="0"/>
            <a:t>Justificación: Interés, creatividad, innovación, utilidad</a:t>
          </a:r>
          <a:endParaRPr lang="en-US" sz="1600" dirty="0"/>
        </a:p>
      </dgm:t>
    </dgm:pt>
    <dgm:pt modelId="{F0FCECBD-B712-4132-B064-158A3E697876}" type="parTrans" cxnId="{137AA125-E426-46DF-9637-1069C953DEE6}">
      <dgm:prSet/>
      <dgm:spPr/>
      <dgm:t>
        <a:bodyPr/>
        <a:lstStyle/>
        <a:p>
          <a:endParaRPr lang="en-US" sz="1600"/>
        </a:p>
      </dgm:t>
    </dgm:pt>
    <dgm:pt modelId="{B250DAB8-B683-4D7A-AE70-074BD6AE5BC7}" type="sibTrans" cxnId="{137AA125-E426-46DF-9637-1069C953DEE6}">
      <dgm:prSet/>
      <dgm:spPr/>
      <dgm:t>
        <a:bodyPr/>
        <a:lstStyle/>
        <a:p>
          <a:endParaRPr lang="en-US" sz="1600"/>
        </a:p>
      </dgm:t>
    </dgm:pt>
    <dgm:pt modelId="{B8018F6B-CBC2-4C37-9DF7-AFB7D7C16D70}">
      <dgm:prSet custT="1"/>
      <dgm:spPr/>
      <dgm:t>
        <a:bodyPr/>
        <a:lstStyle/>
        <a:p>
          <a:r>
            <a:rPr lang="es-ES" sz="1600" b="0" i="0" dirty="0"/>
            <a:t>Construcción y claridad del documento</a:t>
          </a:r>
          <a:endParaRPr lang="en-US" sz="1600" dirty="0"/>
        </a:p>
      </dgm:t>
    </dgm:pt>
    <dgm:pt modelId="{BD26FF39-2EC3-42B5-ACB0-D8A98FD69ED6}" type="parTrans" cxnId="{5CFC3368-E294-4917-AC63-761291166000}">
      <dgm:prSet/>
      <dgm:spPr/>
      <dgm:t>
        <a:bodyPr/>
        <a:lstStyle/>
        <a:p>
          <a:endParaRPr lang="en-US" sz="1600"/>
        </a:p>
      </dgm:t>
    </dgm:pt>
    <dgm:pt modelId="{34452B7E-7291-4816-900A-ED0857D01A35}" type="sibTrans" cxnId="{5CFC3368-E294-4917-AC63-761291166000}">
      <dgm:prSet/>
      <dgm:spPr/>
      <dgm:t>
        <a:bodyPr/>
        <a:lstStyle/>
        <a:p>
          <a:endParaRPr lang="en-US" sz="1600"/>
        </a:p>
      </dgm:t>
    </dgm:pt>
    <dgm:pt modelId="{79BED25A-6888-42F9-A083-7F539C19123B}">
      <dgm:prSet custT="1"/>
      <dgm:spPr/>
      <dgm:t>
        <a:bodyPr/>
        <a:lstStyle/>
        <a:p>
          <a:r>
            <a:rPr lang="es-ES" sz="1600" b="0" i="0" dirty="0"/>
            <a:t>Aporte personal del estudiante </a:t>
          </a:r>
          <a:endParaRPr lang="en-US" sz="1600" dirty="0"/>
        </a:p>
      </dgm:t>
    </dgm:pt>
    <dgm:pt modelId="{60104FE2-563A-4A37-A488-1F0EC74CDFC5}" type="parTrans" cxnId="{ABA25EAD-533F-469E-A23E-0514E9B3333F}">
      <dgm:prSet/>
      <dgm:spPr/>
      <dgm:t>
        <a:bodyPr/>
        <a:lstStyle/>
        <a:p>
          <a:endParaRPr lang="en-US" sz="1600"/>
        </a:p>
      </dgm:t>
    </dgm:pt>
    <dgm:pt modelId="{4AD6F8E5-CF2E-43A2-93EE-6DEA493FF17F}" type="sibTrans" cxnId="{ABA25EAD-533F-469E-A23E-0514E9B3333F}">
      <dgm:prSet/>
      <dgm:spPr/>
      <dgm:t>
        <a:bodyPr/>
        <a:lstStyle/>
        <a:p>
          <a:endParaRPr lang="en-US" sz="1600"/>
        </a:p>
      </dgm:t>
    </dgm:pt>
    <dgm:pt modelId="{E7342C8F-3036-4277-B281-0C2784A63268}">
      <dgm:prSet custT="1"/>
      <dgm:spPr>
        <a:solidFill>
          <a:srgbClr val="D6E1F1"/>
        </a:solidFill>
      </dgm:spPr>
      <dgm:t>
        <a:bodyPr/>
        <a:lstStyle/>
        <a:p>
          <a:r>
            <a:rPr lang="es-419" sz="1600" dirty="0"/>
            <a:t>Grado de dificultad, pertinencia</a:t>
          </a:r>
          <a:endParaRPr lang="en-US" sz="1600" dirty="0"/>
        </a:p>
      </dgm:t>
    </dgm:pt>
    <dgm:pt modelId="{12BE78E7-D97A-4317-8555-D98A7856D75D}" type="parTrans" cxnId="{0DD61956-52B5-4A9D-A459-04180668BAF8}">
      <dgm:prSet/>
      <dgm:spPr/>
      <dgm:t>
        <a:bodyPr/>
        <a:lstStyle/>
        <a:p>
          <a:endParaRPr lang="en-US" sz="1600"/>
        </a:p>
      </dgm:t>
    </dgm:pt>
    <dgm:pt modelId="{96F9071D-0CEA-4D24-A578-D660B827D9AC}" type="sibTrans" cxnId="{0DD61956-52B5-4A9D-A459-04180668BAF8}">
      <dgm:prSet/>
      <dgm:spPr/>
      <dgm:t>
        <a:bodyPr/>
        <a:lstStyle/>
        <a:p>
          <a:endParaRPr lang="en-US" sz="1600"/>
        </a:p>
      </dgm:t>
    </dgm:pt>
    <dgm:pt modelId="{AC147622-A758-4499-B4DF-5D8DF5239FC1}">
      <dgm:prSet custT="1"/>
      <dgm:spPr/>
      <dgm:t>
        <a:bodyPr/>
        <a:lstStyle/>
        <a:p>
          <a:r>
            <a:rPr lang="es-ES" sz="1600" b="0" i="0" dirty="0"/>
            <a:t>Viabilidad objetivos, factibilidad técnica económica y competencia profesional</a:t>
          </a:r>
          <a:endParaRPr lang="en-US" sz="1600" dirty="0"/>
        </a:p>
      </dgm:t>
    </dgm:pt>
    <dgm:pt modelId="{4F785CED-0124-42E7-BE15-44C1DB634373}" type="parTrans" cxnId="{96C749FF-B005-4B6B-A56A-F3AA54CEDE4D}">
      <dgm:prSet/>
      <dgm:spPr/>
      <dgm:t>
        <a:bodyPr/>
        <a:lstStyle/>
        <a:p>
          <a:endParaRPr lang="en-US" sz="1600"/>
        </a:p>
      </dgm:t>
    </dgm:pt>
    <dgm:pt modelId="{2101F21E-7525-4324-B0F0-5DDE56AEE268}" type="sibTrans" cxnId="{96C749FF-B005-4B6B-A56A-F3AA54CEDE4D}">
      <dgm:prSet/>
      <dgm:spPr/>
      <dgm:t>
        <a:bodyPr/>
        <a:lstStyle/>
        <a:p>
          <a:endParaRPr lang="en-US" sz="1600"/>
        </a:p>
      </dgm:t>
    </dgm:pt>
    <dgm:pt modelId="{B46FC150-90AE-4C61-88EA-EC3412C27A8A}">
      <dgm:prSet custT="1"/>
      <dgm:spPr/>
      <dgm:t>
        <a:bodyPr/>
        <a:lstStyle/>
        <a:p>
          <a:r>
            <a:rPr lang="es-ES" sz="1800" dirty="0"/>
            <a:t>Criterios</a:t>
          </a:r>
          <a:endParaRPr lang="en-US" sz="1800" dirty="0"/>
        </a:p>
      </dgm:t>
    </dgm:pt>
    <dgm:pt modelId="{D3EC7CA8-9542-4BB4-B3D2-9BC7F1A5CA9D}" type="parTrans" cxnId="{0018D412-4F33-4887-AB36-DAEAF34ED165}">
      <dgm:prSet/>
      <dgm:spPr/>
      <dgm:t>
        <a:bodyPr/>
        <a:lstStyle/>
        <a:p>
          <a:endParaRPr lang="en-US" sz="1600"/>
        </a:p>
      </dgm:t>
    </dgm:pt>
    <dgm:pt modelId="{A7F864CD-3CBD-449D-81B3-336D704E937B}" type="sibTrans" cxnId="{0018D412-4F33-4887-AB36-DAEAF34ED165}">
      <dgm:prSet/>
      <dgm:spPr/>
      <dgm:t>
        <a:bodyPr/>
        <a:lstStyle/>
        <a:p>
          <a:endParaRPr lang="en-US" sz="1600"/>
        </a:p>
      </dgm:t>
    </dgm:pt>
    <dgm:pt modelId="{267FF204-9D30-49F2-A960-3B4FD94343E0}" type="pres">
      <dgm:prSet presAssocID="{9BCF2A59-0C1D-4B54-9C87-F3F970F3E63B}" presName="Name0" presStyleCnt="0">
        <dgm:presLayoutVars>
          <dgm:chPref val="3"/>
          <dgm:dir/>
          <dgm:animLvl val="lvl"/>
          <dgm:resizeHandles/>
        </dgm:presLayoutVars>
      </dgm:prSet>
      <dgm:spPr/>
    </dgm:pt>
    <dgm:pt modelId="{0ECB977B-F761-496E-AC94-9833DA463885}" type="pres">
      <dgm:prSet presAssocID="{63AD3508-DE93-41A8-8620-000ED443BD68}" presName="horFlow" presStyleCnt="0"/>
      <dgm:spPr/>
    </dgm:pt>
    <dgm:pt modelId="{0FD5E480-5A2D-4547-81F3-A2F60CA62408}" type="pres">
      <dgm:prSet presAssocID="{63AD3508-DE93-41A8-8620-000ED443BD68}" presName="bigChev" presStyleLbl="node1" presStyleIdx="0" presStyleCnt="4"/>
      <dgm:spPr/>
    </dgm:pt>
    <dgm:pt modelId="{87775E77-1885-4F96-A7F8-3D066CF01FF4}" type="pres">
      <dgm:prSet presAssocID="{12BE78E7-D97A-4317-8555-D98A7856D75D}" presName="parTrans" presStyleCnt="0"/>
      <dgm:spPr/>
    </dgm:pt>
    <dgm:pt modelId="{DBA92F9F-C2BF-4033-A1B0-70DDB84AA8A8}" type="pres">
      <dgm:prSet presAssocID="{E7342C8F-3036-4277-B281-0C2784A63268}" presName="node" presStyleLbl="alignAccFollowNode1" presStyleIdx="0" presStyleCnt="6">
        <dgm:presLayoutVars>
          <dgm:bulletEnabled val="1"/>
        </dgm:presLayoutVars>
      </dgm:prSet>
      <dgm:spPr/>
    </dgm:pt>
    <dgm:pt modelId="{F6170940-FA16-4D16-A31E-364AECAF1BAD}" type="pres">
      <dgm:prSet presAssocID="{63AD3508-DE93-41A8-8620-000ED443BD68}" presName="vSp" presStyleCnt="0"/>
      <dgm:spPr/>
    </dgm:pt>
    <dgm:pt modelId="{9F359A9E-878C-4D1E-A5F1-24A27D20B8FA}" type="pres">
      <dgm:prSet presAssocID="{788D5E98-DC5E-447E-9208-ADE0CD9F4DB0}" presName="horFlow" presStyleCnt="0"/>
      <dgm:spPr/>
    </dgm:pt>
    <dgm:pt modelId="{A3A934B5-AF4B-418B-92DA-6B02C0D542F5}" type="pres">
      <dgm:prSet presAssocID="{788D5E98-DC5E-447E-9208-ADE0CD9F4DB0}" presName="bigChev" presStyleLbl="node1" presStyleIdx="1" presStyleCnt="4"/>
      <dgm:spPr/>
    </dgm:pt>
    <dgm:pt modelId="{ECAB2268-56AB-44D0-9582-53688CD25FB2}" type="pres">
      <dgm:prSet presAssocID="{BD26FF39-2EC3-42B5-ACB0-D8A98FD69ED6}" presName="parTrans" presStyleCnt="0"/>
      <dgm:spPr/>
    </dgm:pt>
    <dgm:pt modelId="{5759BD7D-2058-40CF-AD7D-349C61B4FB8A}" type="pres">
      <dgm:prSet presAssocID="{B8018F6B-CBC2-4C37-9DF7-AFB7D7C16D70}" presName="node" presStyleLbl="alignAccFollowNode1" presStyleIdx="1" presStyleCnt="6" custScaleX="120791">
        <dgm:presLayoutVars>
          <dgm:bulletEnabled val="1"/>
        </dgm:presLayoutVars>
      </dgm:prSet>
      <dgm:spPr/>
    </dgm:pt>
    <dgm:pt modelId="{81B8540F-8863-49C4-B8E8-E8605DA92715}" type="pres">
      <dgm:prSet presAssocID="{34452B7E-7291-4816-900A-ED0857D01A35}" presName="sibTrans" presStyleCnt="0"/>
      <dgm:spPr/>
    </dgm:pt>
    <dgm:pt modelId="{5DD900AC-3284-4EE2-908E-75A5059B6D23}" type="pres">
      <dgm:prSet presAssocID="{7704B16F-0432-4728-93AC-82441E69D8DD}" presName="node" presStyleLbl="alignAccFollowNode1" presStyleIdx="2" presStyleCnt="6" custScaleX="156072">
        <dgm:presLayoutVars>
          <dgm:bulletEnabled val="1"/>
        </dgm:presLayoutVars>
      </dgm:prSet>
      <dgm:spPr/>
    </dgm:pt>
    <dgm:pt modelId="{AB13331B-E555-4C83-A17C-271EA0AA342E}" type="pres">
      <dgm:prSet presAssocID="{788D5E98-DC5E-447E-9208-ADE0CD9F4DB0}" presName="vSp" presStyleCnt="0"/>
      <dgm:spPr/>
    </dgm:pt>
    <dgm:pt modelId="{C0CC74D6-073D-4FE7-9E40-B812C540B405}" type="pres">
      <dgm:prSet presAssocID="{9447E7C9-FEE8-49BE-87C1-540D1727B086}" presName="horFlow" presStyleCnt="0"/>
      <dgm:spPr/>
    </dgm:pt>
    <dgm:pt modelId="{DD157863-A9F7-499A-B1C8-B4191CDCB1DE}" type="pres">
      <dgm:prSet presAssocID="{9447E7C9-FEE8-49BE-87C1-540D1727B086}" presName="bigChev" presStyleLbl="node1" presStyleIdx="2" presStyleCnt="4"/>
      <dgm:spPr/>
    </dgm:pt>
    <dgm:pt modelId="{4D102BEA-9265-4C5E-B9A5-EE334B236DFE}" type="pres">
      <dgm:prSet presAssocID="{60104FE2-563A-4A37-A488-1F0EC74CDFC5}" presName="parTrans" presStyleCnt="0"/>
      <dgm:spPr/>
    </dgm:pt>
    <dgm:pt modelId="{C45013DE-BCCF-464F-A1FB-124D8555D8CE}" type="pres">
      <dgm:prSet presAssocID="{79BED25A-6888-42F9-A083-7F539C19123B}" presName="node" presStyleLbl="alignAccFollowNode1" presStyleIdx="3" presStyleCnt="6" custScaleX="147383">
        <dgm:presLayoutVars>
          <dgm:bulletEnabled val="1"/>
        </dgm:presLayoutVars>
      </dgm:prSet>
      <dgm:spPr/>
    </dgm:pt>
    <dgm:pt modelId="{68A3614E-26A4-49DB-A11E-7AC9748C6205}" type="pres">
      <dgm:prSet presAssocID="{4AD6F8E5-CF2E-43A2-93EE-6DEA493FF17F}" presName="sibTrans" presStyleCnt="0"/>
      <dgm:spPr/>
    </dgm:pt>
    <dgm:pt modelId="{C8E7D107-859B-452F-BB6E-9D3D16F64AB8}" type="pres">
      <dgm:prSet presAssocID="{2189701E-2825-4768-8AFF-B4F858A5E083}" presName="node" presStyleLbl="alignAccFollowNode1" presStyleIdx="4" presStyleCnt="6" custScaleX="134229">
        <dgm:presLayoutVars>
          <dgm:bulletEnabled val="1"/>
        </dgm:presLayoutVars>
      </dgm:prSet>
      <dgm:spPr/>
    </dgm:pt>
    <dgm:pt modelId="{24430682-889D-42DC-A6ED-6C0FC0238082}" type="pres">
      <dgm:prSet presAssocID="{9447E7C9-FEE8-49BE-87C1-540D1727B086}" presName="vSp" presStyleCnt="0"/>
      <dgm:spPr/>
    </dgm:pt>
    <dgm:pt modelId="{9678417D-FFD5-4407-AE44-924F041105ED}" type="pres">
      <dgm:prSet presAssocID="{B46FC150-90AE-4C61-88EA-EC3412C27A8A}" presName="horFlow" presStyleCnt="0"/>
      <dgm:spPr/>
    </dgm:pt>
    <dgm:pt modelId="{2E8344D6-429C-4EC1-A1E6-C1956D5CB211}" type="pres">
      <dgm:prSet presAssocID="{B46FC150-90AE-4C61-88EA-EC3412C27A8A}" presName="bigChev" presStyleLbl="node1" presStyleIdx="3" presStyleCnt="4"/>
      <dgm:spPr/>
    </dgm:pt>
    <dgm:pt modelId="{38EED46A-8E07-43C0-97A8-E966D322E4E8}" type="pres">
      <dgm:prSet presAssocID="{4F785CED-0124-42E7-BE15-44C1DB634373}" presName="parTrans" presStyleCnt="0"/>
      <dgm:spPr/>
    </dgm:pt>
    <dgm:pt modelId="{B697BE75-BA59-45FE-AB59-45A5EBA50ACC}" type="pres">
      <dgm:prSet presAssocID="{AC147622-A758-4499-B4DF-5D8DF5239FC1}" presName="node" presStyleLbl="alignAccFollowNode1" presStyleIdx="5" presStyleCnt="6" custScaleX="300002" custScaleY="120987">
        <dgm:presLayoutVars>
          <dgm:bulletEnabled val="1"/>
        </dgm:presLayoutVars>
      </dgm:prSet>
      <dgm:spPr/>
    </dgm:pt>
  </dgm:ptLst>
  <dgm:cxnLst>
    <dgm:cxn modelId="{60526C07-8D39-4E61-8286-B45D20D3F74C}" srcId="{9BCF2A59-0C1D-4B54-9C87-F3F970F3E63B}" destId="{63AD3508-DE93-41A8-8620-000ED443BD68}" srcOrd="0" destOrd="0" parTransId="{3FE07021-8573-427B-BB7F-B0CF8472C0E7}" sibTransId="{B43C2540-8720-46AF-AAB8-A866C8F19C5F}"/>
    <dgm:cxn modelId="{5DF4F50A-9FD1-490E-8410-E468B000946F}" type="presOf" srcId="{7704B16F-0432-4728-93AC-82441E69D8DD}" destId="{5DD900AC-3284-4EE2-908E-75A5059B6D23}" srcOrd="0" destOrd="0" presId="urn:microsoft.com/office/officeart/2005/8/layout/lProcess3"/>
    <dgm:cxn modelId="{0018D412-4F33-4887-AB36-DAEAF34ED165}" srcId="{9BCF2A59-0C1D-4B54-9C87-F3F970F3E63B}" destId="{B46FC150-90AE-4C61-88EA-EC3412C27A8A}" srcOrd="3" destOrd="0" parTransId="{D3EC7CA8-9542-4BB4-B3D2-9BC7F1A5CA9D}" sibTransId="{A7F864CD-3CBD-449D-81B3-336D704E937B}"/>
    <dgm:cxn modelId="{8A5C7B13-014C-4D93-8622-A83B69D73A35}" type="presOf" srcId="{9447E7C9-FEE8-49BE-87C1-540D1727B086}" destId="{DD157863-A9F7-499A-B1C8-B4191CDCB1DE}" srcOrd="0" destOrd="0" presId="urn:microsoft.com/office/officeart/2005/8/layout/lProcess3"/>
    <dgm:cxn modelId="{6A11361F-60C8-4BF5-A6BE-29E973EAA4B1}" srcId="{9BCF2A59-0C1D-4B54-9C87-F3F970F3E63B}" destId="{9447E7C9-FEE8-49BE-87C1-540D1727B086}" srcOrd="2" destOrd="0" parTransId="{DF18E97B-59BF-4EBE-931C-1008A127BE4D}" sibTransId="{CB7FC489-D7B1-4896-9B8E-1E5F62752561}"/>
    <dgm:cxn modelId="{137AA125-E426-46DF-9637-1069C953DEE6}" srcId="{9447E7C9-FEE8-49BE-87C1-540D1727B086}" destId="{2189701E-2825-4768-8AFF-B4F858A5E083}" srcOrd="1" destOrd="0" parTransId="{F0FCECBD-B712-4132-B064-158A3E697876}" sibTransId="{B250DAB8-B683-4D7A-AE70-074BD6AE5BC7}"/>
    <dgm:cxn modelId="{09C75526-C3D2-4C1E-86E4-F63CD8B1ABEB}" type="presOf" srcId="{B8018F6B-CBC2-4C37-9DF7-AFB7D7C16D70}" destId="{5759BD7D-2058-40CF-AD7D-349C61B4FB8A}" srcOrd="0" destOrd="0" presId="urn:microsoft.com/office/officeart/2005/8/layout/lProcess3"/>
    <dgm:cxn modelId="{84546F30-9847-4C36-8893-8EFF998116FF}" type="presOf" srcId="{2189701E-2825-4768-8AFF-B4F858A5E083}" destId="{C8E7D107-859B-452F-BB6E-9D3D16F64AB8}" srcOrd="0" destOrd="0" presId="urn:microsoft.com/office/officeart/2005/8/layout/lProcess3"/>
    <dgm:cxn modelId="{137D783D-8062-4196-A8E5-E7F4DB934FCC}" type="presOf" srcId="{B46FC150-90AE-4C61-88EA-EC3412C27A8A}" destId="{2E8344D6-429C-4EC1-A1E6-C1956D5CB211}" srcOrd="0" destOrd="0" presId="urn:microsoft.com/office/officeart/2005/8/layout/lProcess3"/>
    <dgm:cxn modelId="{9D40CF46-9357-478D-8952-7391A176C6D4}" srcId="{788D5E98-DC5E-447E-9208-ADE0CD9F4DB0}" destId="{7704B16F-0432-4728-93AC-82441E69D8DD}" srcOrd="1" destOrd="0" parTransId="{56235B03-C730-48E6-BBAA-ABC13FE170D9}" sibTransId="{EDAE49CA-1352-40E7-8EB7-E603D0F268B1}"/>
    <dgm:cxn modelId="{5CFC3368-E294-4917-AC63-761291166000}" srcId="{788D5E98-DC5E-447E-9208-ADE0CD9F4DB0}" destId="{B8018F6B-CBC2-4C37-9DF7-AFB7D7C16D70}" srcOrd="0" destOrd="0" parTransId="{BD26FF39-2EC3-42B5-ACB0-D8A98FD69ED6}" sibTransId="{34452B7E-7291-4816-900A-ED0857D01A35}"/>
    <dgm:cxn modelId="{5343D54F-9B9E-4BBC-94A0-94FB11D55DF9}" type="presOf" srcId="{9BCF2A59-0C1D-4B54-9C87-F3F970F3E63B}" destId="{267FF204-9D30-49F2-A960-3B4FD94343E0}" srcOrd="0" destOrd="0" presId="urn:microsoft.com/office/officeart/2005/8/layout/lProcess3"/>
    <dgm:cxn modelId="{0DD61956-52B5-4A9D-A459-04180668BAF8}" srcId="{63AD3508-DE93-41A8-8620-000ED443BD68}" destId="{E7342C8F-3036-4277-B281-0C2784A63268}" srcOrd="0" destOrd="0" parTransId="{12BE78E7-D97A-4317-8555-D98A7856D75D}" sibTransId="{96F9071D-0CEA-4D24-A578-D660B827D9AC}"/>
    <dgm:cxn modelId="{46268757-1621-4153-873B-4C32C8FCFE15}" type="presOf" srcId="{E7342C8F-3036-4277-B281-0C2784A63268}" destId="{DBA92F9F-C2BF-4033-A1B0-70DDB84AA8A8}" srcOrd="0" destOrd="0" presId="urn:microsoft.com/office/officeart/2005/8/layout/lProcess3"/>
    <dgm:cxn modelId="{CDD5B582-2A27-41F1-BC14-8BE2D2D6F134}" srcId="{9BCF2A59-0C1D-4B54-9C87-F3F970F3E63B}" destId="{788D5E98-DC5E-447E-9208-ADE0CD9F4DB0}" srcOrd="1" destOrd="0" parTransId="{0F5AB805-4E00-4928-BB6A-471073EC35EA}" sibTransId="{F7A5692C-B2F6-451C-8D0D-44EB15B06F2A}"/>
    <dgm:cxn modelId="{0828AE87-2BAD-444D-8E21-AFFA167E1B4B}" type="presOf" srcId="{AC147622-A758-4499-B4DF-5D8DF5239FC1}" destId="{B697BE75-BA59-45FE-AB59-45A5EBA50ACC}" srcOrd="0" destOrd="0" presId="urn:microsoft.com/office/officeart/2005/8/layout/lProcess3"/>
    <dgm:cxn modelId="{FC7865A3-FD80-491F-B830-99F6123FDACA}" type="presOf" srcId="{79BED25A-6888-42F9-A083-7F539C19123B}" destId="{C45013DE-BCCF-464F-A1FB-124D8555D8CE}" srcOrd="0" destOrd="0" presId="urn:microsoft.com/office/officeart/2005/8/layout/lProcess3"/>
    <dgm:cxn modelId="{ABA25EAD-533F-469E-A23E-0514E9B3333F}" srcId="{9447E7C9-FEE8-49BE-87C1-540D1727B086}" destId="{79BED25A-6888-42F9-A083-7F539C19123B}" srcOrd="0" destOrd="0" parTransId="{60104FE2-563A-4A37-A488-1F0EC74CDFC5}" sibTransId="{4AD6F8E5-CF2E-43A2-93EE-6DEA493FF17F}"/>
    <dgm:cxn modelId="{EC1E2BD9-F9E2-4430-8F79-5EE9B03C2C19}" type="presOf" srcId="{788D5E98-DC5E-447E-9208-ADE0CD9F4DB0}" destId="{A3A934B5-AF4B-418B-92DA-6B02C0D542F5}" srcOrd="0" destOrd="0" presId="urn:microsoft.com/office/officeart/2005/8/layout/lProcess3"/>
    <dgm:cxn modelId="{1BCAE2E3-8DE0-45B0-ABC8-4728A1013D32}" type="presOf" srcId="{63AD3508-DE93-41A8-8620-000ED443BD68}" destId="{0FD5E480-5A2D-4547-81F3-A2F60CA62408}" srcOrd="0" destOrd="0" presId="urn:microsoft.com/office/officeart/2005/8/layout/lProcess3"/>
    <dgm:cxn modelId="{96C749FF-B005-4B6B-A56A-F3AA54CEDE4D}" srcId="{B46FC150-90AE-4C61-88EA-EC3412C27A8A}" destId="{AC147622-A758-4499-B4DF-5D8DF5239FC1}" srcOrd="0" destOrd="0" parTransId="{4F785CED-0124-42E7-BE15-44C1DB634373}" sibTransId="{2101F21E-7525-4324-B0F0-5DDE56AEE268}"/>
    <dgm:cxn modelId="{C5650805-ED27-4E6E-B67C-74ED2F4D5B7D}" type="presParOf" srcId="{267FF204-9D30-49F2-A960-3B4FD94343E0}" destId="{0ECB977B-F761-496E-AC94-9833DA463885}" srcOrd="0" destOrd="0" presId="urn:microsoft.com/office/officeart/2005/8/layout/lProcess3"/>
    <dgm:cxn modelId="{00A11504-6D2C-4C22-8F82-696D7357FBCB}" type="presParOf" srcId="{0ECB977B-F761-496E-AC94-9833DA463885}" destId="{0FD5E480-5A2D-4547-81F3-A2F60CA62408}" srcOrd="0" destOrd="0" presId="urn:microsoft.com/office/officeart/2005/8/layout/lProcess3"/>
    <dgm:cxn modelId="{27185847-AA91-416C-9FE8-3EF71EA7A3CD}" type="presParOf" srcId="{0ECB977B-F761-496E-AC94-9833DA463885}" destId="{87775E77-1885-4F96-A7F8-3D066CF01FF4}" srcOrd="1" destOrd="0" presId="urn:microsoft.com/office/officeart/2005/8/layout/lProcess3"/>
    <dgm:cxn modelId="{FC157CBB-2379-446A-9D5E-CF077D8DBA7E}" type="presParOf" srcId="{0ECB977B-F761-496E-AC94-9833DA463885}" destId="{DBA92F9F-C2BF-4033-A1B0-70DDB84AA8A8}" srcOrd="2" destOrd="0" presId="urn:microsoft.com/office/officeart/2005/8/layout/lProcess3"/>
    <dgm:cxn modelId="{D4EA7EA6-CC1B-4239-8BB5-33E5643869EF}" type="presParOf" srcId="{267FF204-9D30-49F2-A960-3B4FD94343E0}" destId="{F6170940-FA16-4D16-A31E-364AECAF1BAD}" srcOrd="1" destOrd="0" presId="urn:microsoft.com/office/officeart/2005/8/layout/lProcess3"/>
    <dgm:cxn modelId="{F53B2857-4336-4FA7-9E1C-2F94B6C70449}" type="presParOf" srcId="{267FF204-9D30-49F2-A960-3B4FD94343E0}" destId="{9F359A9E-878C-4D1E-A5F1-24A27D20B8FA}" srcOrd="2" destOrd="0" presId="urn:microsoft.com/office/officeart/2005/8/layout/lProcess3"/>
    <dgm:cxn modelId="{F66FA5B7-E7E3-4903-88B2-E902993ABB4B}" type="presParOf" srcId="{9F359A9E-878C-4D1E-A5F1-24A27D20B8FA}" destId="{A3A934B5-AF4B-418B-92DA-6B02C0D542F5}" srcOrd="0" destOrd="0" presId="urn:microsoft.com/office/officeart/2005/8/layout/lProcess3"/>
    <dgm:cxn modelId="{247489C9-EA7E-4B1A-A997-11C739E9AEC3}" type="presParOf" srcId="{9F359A9E-878C-4D1E-A5F1-24A27D20B8FA}" destId="{ECAB2268-56AB-44D0-9582-53688CD25FB2}" srcOrd="1" destOrd="0" presId="urn:microsoft.com/office/officeart/2005/8/layout/lProcess3"/>
    <dgm:cxn modelId="{5CF0FEAF-5273-4B4B-A870-A873D8CB0A51}" type="presParOf" srcId="{9F359A9E-878C-4D1E-A5F1-24A27D20B8FA}" destId="{5759BD7D-2058-40CF-AD7D-349C61B4FB8A}" srcOrd="2" destOrd="0" presId="urn:microsoft.com/office/officeart/2005/8/layout/lProcess3"/>
    <dgm:cxn modelId="{CE1134E8-4C3F-4C7C-8F1D-CC065587612D}" type="presParOf" srcId="{9F359A9E-878C-4D1E-A5F1-24A27D20B8FA}" destId="{81B8540F-8863-49C4-B8E8-E8605DA92715}" srcOrd="3" destOrd="0" presId="urn:microsoft.com/office/officeart/2005/8/layout/lProcess3"/>
    <dgm:cxn modelId="{40A698E9-193B-4363-9038-EFEF02DE27AE}" type="presParOf" srcId="{9F359A9E-878C-4D1E-A5F1-24A27D20B8FA}" destId="{5DD900AC-3284-4EE2-908E-75A5059B6D23}" srcOrd="4" destOrd="0" presId="urn:microsoft.com/office/officeart/2005/8/layout/lProcess3"/>
    <dgm:cxn modelId="{F01F83F4-7CD0-46E1-AE0B-BF780ECC0B8D}" type="presParOf" srcId="{267FF204-9D30-49F2-A960-3B4FD94343E0}" destId="{AB13331B-E555-4C83-A17C-271EA0AA342E}" srcOrd="3" destOrd="0" presId="urn:microsoft.com/office/officeart/2005/8/layout/lProcess3"/>
    <dgm:cxn modelId="{35F0F3B4-2A8D-4698-9F34-D17851D2BF2D}" type="presParOf" srcId="{267FF204-9D30-49F2-A960-3B4FD94343E0}" destId="{C0CC74D6-073D-4FE7-9E40-B812C540B405}" srcOrd="4" destOrd="0" presId="urn:microsoft.com/office/officeart/2005/8/layout/lProcess3"/>
    <dgm:cxn modelId="{019E7799-66B2-4CB2-BDAB-AB6428A6CB93}" type="presParOf" srcId="{C0CC74D6-073D-4FE7-9E40-B812C540B405}" destId="{DD157863-A9F7-499A-B1C8-B4191CDCB1DE}" srcOrd="0" destOrd="0" presId="urn:microsoft.com/office/officeart/2005/8/layout/lProcess3"/>
    <dgm:cxn modelId="{696EB599-8808-486B-B2EA-21FA8EAA08DB}" type="presParOf" srcId="{C0CC74D6-073D-4FE7-9E40-B812C540B405}" destId="{4D102BEA-9265-4C5E-B9A5-EE334B236DFE}" srcOrd="1" destOrd="0" presId="urn:microsoft.com/office/officeart/2005/8/layout/lProcess3"/>
    <dgm:cxn modelId="{A0ED3DC1-18F5-4B8D-998F-301ACD068968}" type="presParOf" srcId="{C0CC74D6-073D-4FE7-9E40-B812C540B405}" destId="{C45013DE-BCCF-464F-A1FB-124D8555D8CE}" srcOrd="2" destOrd="0" presId="urn:microsoft.com/office/officeart/2005/8/layout/lProcess3"/>
    <dgm:cxn modelId="{43AB2343-52CC-4F6E-A9F3-C9A97B621408}" type="presParOf" srcId="{C0CC74D6-073D-4FE7-9E40-B812C540B405}" destId="{68A3614E-26A4-49DB-A11E-7AC9748C6205}" srcOrd="3" destOrd="0" presId="urn:microsoft.com/office/officeart/2005/8/layout/lProcess3"/>
    <dgm:cxn modelId="{81C57E3D-FC36-4915-86D8-71FC63F7BAC4}" type="presParOf" srcId="{C0CC74D6-073D-4FE7-9E40-B812C540B405}" destId="{C8E7D107-859B-452F-BB6E-9D3D16F64AB8}" srcOrd="4" destOrd="0" presId="urn:microsoft.com/office/officeart/2005/8/layout/lProcess3"/>
    <dgm:cxn modelId="{C8E968CA-D66B-4137-9AF9-D86FE30175D4}" type="presParOf" srcId="{267FF204-9D30-49F2-A960-3B4FD94343E0}" destId="{24430682-889D-42DC-A6ED-6C0FC0238082}" srcOrd="5" destOrd="0" presId="urn:microsoft.com/office/officeart/2005/8/layout/lProcess3"/>
    <dgm:cxn modelId="{06205A1A-6287-40B7-9483-8425F1396CAC}" type="presParOf" srcId="{267FF204-9D30-49F2-A960-3B4FD94343E0}" destId="{9678417D-FFD5-4407-AE44-924F041105ED}" srcOrd="6" destOrd="0" presId="urn:microsoft.com/office/officeart/2005/8/layout/lProcess3"/>
    <dgm:cxn modelId="{105FF23E-26BA-4016-9C60-EA44BF0BC6CE}" type="presParOf" srcId="{9678417D-FFD5-4407-AE44-924F041105ED}" destId="{2E8344D6-429C-4EC1-A1E6-C1956D5CB211}" srcOrd="0" destOrd="0" presId="urn:microsoft.com/office/officeart/2005/8/layout/lProcess3"/>
    <dgm:cxn modelId="{8BD1045F-E0EA-462A-B9EE-F8504A117B3B}" type="presParOf" srcId="{9678417D-FFD5-4407-AE44-924F041105ED}" destId="{38EED46A-8E07-43C0-97A8-E966D322E4E8}" srcOrd="1" destOrd="0" presId="urn:microsoft.com/office/officeart/2005/8/layout/lProcess3"/>
    <dgm:cxn modelId="{8A6893B9-5EC6-40A5-A31D-6AF7388726AD}" type="presParOf" srcId="{9678417D-FFD5-4407-AE44-924F041105ED}" destId="{B697BE75-BA59-45FE-AB59-45A5EBA50ACC}" srcOrd="2" destOrd="0" presId="urn:microsoft.com/office/officeart/2005/8/layout/l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2BBF079D-9D98-4B9B-971A-CE77B60E62A8}" type="doc">
      <dgm:prSet loTypeId="urn:microsoft.com/office/officeart/2005/8/layout/radial1" loCatId="cycle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ES"/>
        </a:p>
      </dgm:t>
    </dgm:pt>
    <dgm:pt modelId="{08DC3CE7-82F6-4495-8AC7-6F73A357F847}">
      <dgm:prSet phldrT="[Texto]" custT="1"/>
      <dgm:spPr/>
      <dgm:t>
        <a:bodyPr/>
        <a:lstStyle/>
        <a:p>
          <a:r>
            <a:rPr lang="es-ES" sz="2400" dirty="0" err="1"/>
            <a:t>Proy</a:t>
          </a:r>
          <a:r>
            <a:rPr lang="es-ES" sz="2400" dirty="0"/>
            <a:t>. Grado</a:t>
          </a:r>
        </a:p>
      </dgm:t>
    </dgm:pt>
    <dgm:pt modelId="{ED5566B0-D94E-4CCD-A2E0-EC5FB87C352B}" type="parTrans" cxnId="{05CA7763-3C96-41BB-9D8E-7027D0EA82FF}">
      <dgm:prSet/>
      <dgm:spPr/>
      <dgm:t>
        <a:bodyPr/>
        <a:lstStyle/>
        <a:p>
          <a:endParaRPr lang="es-ES"/>
        </a:p>
      </dgm:t>
    </dgm:pt>
    <dgm:pt modelId="{FEEC8E1C-922E-4F6D-A1D2-92E70D9A15CD}" type="sibTrans" cxnId="{05CA7763-3C96-41BB-9D8E-7027D0EA82FF}">
      <dgm:prSet/>
      <dgm:spPr/>
      <dgm:t>
        <a:bodyPr/>
        <a:lstStyle/>
        <a:p>
          <a:endParaRPr lang="es-ES"/>
        </a:p>
      </dgm:t>
    </dgm:pt>
    <dgm:pt modelId="{D2AAFBE2-EC55-4C05-9010-C4D0C4E100B6}">
      <dgm:prSet phldrT="[Texto]" custT="1"/>
      <dgm:spPr/>
      <dgm:t>
        <a:bodyPr/>
        <a:lstStyle/>
        <a:p>
          <a:r>
            <a:rPr lang="es-ES" sz="1900" dirty="0"/>
            <a:t>Objetivo: </a:t>
          </a:r>
          <a:r>
            <a:rPr lang="es-ES" sz="1600" dirty="0"/>
            <a:t>Desarrollo del Proyecto</a:t>
          </a:r>
        </a:p>
      </dgm:t>
    </dgm:pt>
    <dgm:pt modelId="{089CC00A-10DD-4869-BDCA-0736C382C90C}" type="parTrans" cxnId="{9848D7B1-6F77-4EE8-A45F-FBB101C42BE2}">
      <dgm:prSet/>
      <dgm:spPr/>
      <dgm:t>
        <a:bodyPr/>
        <a:lstStyle/>
        <a:p>
          <a:endParaRPr lang="es-ES"/>
        </a:p>
      </dgm:t>
    </dgm:pt>
    <dgm:pt modelId="{17FDD0C5-508C-4752-81CC-A6C9E8598013}" type="sibTrans" cxnId="{9848D7B1-6F77-4EE8-A45F-FBB101C42BE2}">
      <dgm:prSet/>
      <dgm:spPr/>
      <dgm:t>
        <a:bodyPr/>
        <a:lstStyle/>
        <a:p>
          <a:endParaRPr lang="es-ES"/>
        </a:p>
      </dgm:t>
    </dgm:pt>
    <dgm:pt modelId="{ABAEFC4E-5DE6-4030-8830-28E67F2B20C5}">
      <dgm:prSet phldrT="[Texto]" custT="1"/>
      <dgm:spPr/>
      <dgm:t>
        <a:bodyPr/>
        <a:lstStyle/>
        <a:p>
          <a:r>
            <a:rPr lang="es-ES" sz="1800" dirty="0"/>
            <a:t>Jornadas de avances. Inicia en el 2023-1</a:t>
          </a:r>
        </a:p>
      </dgm:t>
    </dgm:pt>
    <dgm:pt modelId="{7558EA3F-587C-40F3-9EF3-6D8BB0EAB86F}" type="parTrans" cxnId="{ABFF1647-234A-4256-B782-D5F0938CA1A8}">
      <dgm:prSet/>
      <dgm:spPr/>
      <dgm:t>
        <a:bodyPr/>
        <a:lstStyle/>
        <a:p>
          <a:endParaRPr lang="es-ES"/>
        </a:p>
      </dgm:t>
    </dgm:pt>
    <dgm:pt modelId="{4E9C5A2F-5ECE-4CCC-9A08-FC862FB40AA6}" type="sibTrans" cxnId="{ABFF1647-234A-4256-B782-D5F0938CA1A8}">
      <dgm:prSet/>
      <dgm:spPr/>
      <dgm:t>
        <a:bodyPr/>
        <a:lstStyle/>
        <a:p>
          <a:endParaRPr lang="es-ES"/>
        </a:p>
      </dgm:t>
    </dgm:pt>
    <dgm:pt modelId="{084B8037-8896-4FBF-A6EB-91DEED77D82D}">
      <dgm:prSet phldrT="[Texto]" custT="1"/>
      <dgm:spPr/>
      <dgm:t>
        <a:bodyPr/>
        <a:lstStyle/>
        <a:p>
          <a:r>
            <a:rPr lang="es-ES" sz="1700" dirty="0"/>
            <a:t>Finalización del proyecto</a:t>
          </a:r>
        </a:p>
      </dgm:t>
    </dgm:pt>
    <dgm:pt modelId="{1D5E5575-4E8C-406E-9F98-DC9E03AF24FB}" type="parTrans" cxnId="{66D3D832-8C70-4970-B582-957EAEF72268}">
      <dgm:prSet/>
      <dgm:spPr/>
      <dgm:t>
        <a:bodyPr/>
        <a:lstStyle/>
        <a:p>
          <a:endParaRPr lang="es-ES"/>
        </a:p>
      </dgm:t>
    </dgm:pt>
    <dgm:pt modelId="{E7119071-B33E-4386-A7A8-8225D29F3B4D}" type="sibTrans" cxnId="{66D3D832-8C70-4970-B582-957EAEF72268}">
      <dgm:prSet/>
      <dgm:spPr/>
      <dgm:t>
        <a:bodyPr/>
        <a:lstStyle/>
        <a:p>
          <a:endParaRPr lang="es-ES"/>
        </a:p>
      </dgm:t>
    </dgm:pt>
    <dgm:pt modelId="{80BF6015-74EB-4D8B-B29C-D43BC84498A9}">
      <dgm:prSet phldrT="[Texto]" custT="1"/>
      <dgm:spPr/>
      <dgm:t>
        <a:bodyPr/>
        <a:lstStyle/>
        <a:p>
          <a:r>
            <a:rPr lang="es-ES" sz="1900" dirty="0"/>
            <a:t>Evaluación</a:t>
          </a:r>
          <a:r>
            <a:rPr lang="es-ES" sz="1800" dirty="0"/>
            <a:t> del proyecto</a:t>
          </a:r>
          <a:endParaRPr lang="es-ES" sz="1600" dirty="0"/>
        </a:p>
      </dgm:t>
    </dgm:pt>
    <dgm:pt modelId="{DB498A73-43DE-4620-839E-882B0839EE84}" type="parTrans" cxnId="{FFEC2C9D-5A0C-47F7-8BEF-9B2013869F12}">
      <dgm:prSet/>
      <dgm:spPr/>
      <dgm:t>
        <a:bodyPr/>
        <a:lstStyle/>
        <a:p>
          <a:endParaRPr lang="es-ES"/>
        </a:p>
      </dgm:t>
    </dgm:pt>
    <dgm:pt modelId="{7D7C2A40-C34A-4622-B55B-CA211E0403FE}" type="sibTrans" cxnId="{FFEC2C9D-5A0C-47F7-8BEF-9B2013869F12}">
      <dgm:prSet/>
      <dgm:spPr/>
      <dgm:t>
        <a:bodyPr/>
        <a:lstStyle/>
        <a:p>
          <a:endParaRPr lang="es-ES"/>
        </a:p>
      </dgm:t>
    </dgm:pt>
    <dgm:pt modelId="{51772094-EB56-4B94-9D24-DA9ADEA54941}">
      <dgm:prSet phldrT="[Texto]" custT="1"/>
      <dgm:spPr/>
      <dgm:t>
        <a:bodyPr/>
        <a:lstStyle/>
        <a:p>
          <a:r>
            <a:rPr lang="es-ES" sz="1800" dirty="0"/>
            <a:t>Correcciones: 3 semanas</a:t>
          </a:r>
        </a:p>
      </dgm:t>
    </dgm:pt>
    <dgm:pt modelId="{2DABC5F4-45AC-42E3-B7A9-D517E7A3C4D3}" type="parTrans" cxnId="{908F353B-C0F5-483B-A38D-B16FB900DD20}">
      <dgm:prSet/>
      <dgm:spPr/>
      <dgm:t>
        <a:bodyPr/>
        <a:lstStyle/>
        <a:p>
          <a:endParaRPr lang="es-ES"/>
        </a:p>
      </dgm:t>
    </dgm:pt>
    <dgm:pt modelId="{F6E0A3C7-F51A-4856-B47B-DBBC3739E763}" type="sibTrans" cxnId="{908F353B-C0F5-483B-A38D-B16FB900DD20}">
      <dgm:prSet/>
      <dgm:spPr/>
      <dgm:t>
        <a:bodyPr/>
        <a:lstStyle/>
        <a:p>
          <a:endParaRPr lang="es-ES"/>
        </a:p>
      </dgm:t>
    </dgm:pt>
    <dgm:pt modelId="{56DECECD-A591-4733-BEB8-7A51AC92D248}">
      <dgm:prSet phldrT="[Texto]" custT="1"/>
      <dgm:spPr/>
      <dgm:t>
        <a:bodyPr/>
        <a:lstStyle/>
        <a:p>
          <a:r>
            <a:rPr lang="es-ES" sz="1700" dirty="0"/>
            <a:t>Sustentación</a:t>
          </a:r>
        </a:p>
      </dgm:t>
    </dgm:pt>
    <dgm:pt modelId="{607236AB-95E6-495F-81DD-D5CE79CFCACB}" type="parTrans" cxnId="{67F77ABE-3041-4E2A-8A47-E956FE6F7DEC}">
      <dgm:prSet/>
      <dgm:spPr/>
      <dgm:t>
        <a:bodyPr/>
        <a:lstStyle/>
        <a:p>
          <a:endParaRPr lang="es-ES"/>
        </a:p>
      </dgm:t>
    </dgm:pt>
    <dgm:pt modelId="{3B88E1F3-7B7A-466C-BD00-D9D4B4BD2564}" type="sibTrans" cxnId="{67F77ABE-3041-4E2A-8A47-E956FE6F7DEC}">
      <dgm:prSet/>
      <dgm:spPr/>
      <dgm:t>
        <a:bodyPr/>
        <a:lstStyle/>
        <a:p>
          <a:endParaRPr lang="es-ES"/>
        </a:p>
      </dgm:t>
    </dgm:pt>
    <dgm:pt modelId="{CDF3F489-4E33-477C-A965-4ABAB9CEA41A}" type="pres">
      <dgm:prSet presAssocID="{2BBF079D-9D98-4B9B-971A-CE77B60E62A8}" presName="cycle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6A04F5F1-B483-4BC2-A038-424DA40CCFAE}" type="pres">
      <dgm:prSet presAssocID="{08DC3CE7-82F6-4495-8AC7-6F73A357F847}" presName="centerShape" presStyleLbl="node0" presStyleIdx="0" presStyleCnt="1"/>
      <dgm:spPr/>
    </dgm:pt>
    <dgm:pt modelId="{56156DDC-8FEB-4B28-B322-29650607167A}" type="pres">
      <dgm:prSet presAssocID="{089CC00A-10DD-4869-BDCA-0736C382C90C}" presName="Name9" presStyleLbl="parChTrans1D2" presStyleIdx="0" presStyleCnt="6"/>
      <dgm:spPr/>
    </dgm:pt>
    <dgm:pt modelId="{3CA5C329-5E82-43B9-A973-6B6DF9DA5BCF}" type="pres">
      <dgm:prSet presAssocID="{089CC00A-10DD-4869-BDCA-0736C382C90C}" presName="connTx" presStyleLbl="parChTrans1D2" presStyleIdx="0" presStyleCnt="6"/>
      <dgm:spPr/>
    </dgm:pt>
    <dgm:pt modelId="{544C8561-AD23-4ADC-AFF3-D219D62BEA81}" type="pres">
      <dgm:prSet presAssocID="{D2AAFBE2-EC55-4C05-9010-C4D0C4E100B6}" presName="node" presStyleLbl="node1" presStyleIdx="0" presStyleCnt="6" custScaleX="134155">
        <dgm:presLayoutVars>
          <dgm:bulletEnabled val="1"/>
        </dgm:presLayoutVars>
      </dgm:prSet>
      <dgm:spPr/>
    </dgm:pt>
    <dgm:pt modelId="{D3124741-5E74-47FE-AA1B-6FB2362D448F}" type="pres">
      <dgm:prSet presAssocID="{7558EA3F-587C-40F3-9EF3-6D8BB0EAB86F}" presName="Name9" presStyleLbl="parChTrans1D2" presStyleIdx="1" presStyleCnt="6"/>
      <dgm:spPr/>
    </dgm:pt>
    <dgm:pt modelId="{FCD1490E-F657-4694-9540-A1D9A98A46C8}" type="pres">
      <dgm:prSet presAssocID="{7558EA3F-587C-40F3-9EF3-6D8BB0EAB86F}" presName="connTx" presStyleLbl="parChTrans1D2" presStyleIdx="1" presStyleCnt="6"/>
      <dgm:spPr/>
    </dgm:pt>
    <dgm:pt modelId="{033CB0FA-BECB-4032-A863-E73E8A1D320E}" type="pres">
      <dgm:prSet presAssocID="{ABAEFC4E-5DE6-4030-8830-28E67F2B20C5}" presName="node" presStyleLbl="node1" presStyleIdx="1" presStyleCnt="6" custScaleX="152907" custScaleY="106202">
        <dgm:presLayoutVars>
          <dgm:bulletEnabled val="1"/>
        </dgm:presLayoutVars>
      </dgm:prSet>
      <dgm:spPr/>
    </dgm:pt>
    <dgm:pt modelId="{07D2A0BE-C45F-46C4-BDC5-0B4DA1089B81}" type="pres">
      <dgm:prSet presAssocID="{1D5E5575-4E8C-406E-9F98-DC9E03AF24FB}" presName="Name9" presStyleLbl="parChTrans1D2" presStyleIdx="2" presStyleCnt="6"/>
      <dgm:spPr/>
    </dgm:pt>
    <dgm:pt modelId="{E577440D-AC6A-4DBE-9DA4-516F7DE410B6}" type="pres">
      <dgm:prSet presAssocID="{1D5E5575-4E8C-406E-9F98-DC9E03AF24FB}" presName="connTx" presStyleLbl="parChTrans1D2" presStyleIdx="2" presStyleCnt="6"/>
      <dgm:spPr/>
    </dgm:pt>
    <dgm:pt modelId="{0EDC48DB-1EE1-4E35-AA27-F82A3C964452}" type="pres">
      <dgm:prSet presAssocID="{084B8037-8896-4FBF-A6EB-91DEED77D82D}" presName="node" presStyleLbl="node1" presStyleIdx="2" presStyleCnt="6" custScaleX="125899">
        <dgm:presLayoutVars>
          <dgm:bulletEnabled val="1"/>
        </dgm:presLayoutVars>
      </dgm:prSet>
      <dgm:spPr/>
    </dgm:pt>
    <dgm:pt modelId="{36576FB1-1502-4A48-AFE4-7472FE3DA868}" type="pres">
      <dgm:prSet presAssocID="{607236AB-95E6-495F-81DD-D5CE79CFCACB}" presName="Name9" presStyleLbl="parChTrans1D2" presStyleIdx="3" presStyleCnt="6"/>
      <dgm:spPr/>
    </dgm:pt>
    <dgm:pt modelId="{0EEEFBA9-3153-4364-A7A9-592E87405E94}" type="pres">
      <dgm:prSet presAssocID="{607236AB-95E6-495F-81DD-D5CE79CFCACB}" presName="connTx" presStyleLbl="parChTrans1D2" presStyleIdx="3" presStyleCnt="6"/>
      <dgm:spPr/>
    </dgm:pt>
    <dgm:pt modelId="{9C7B0D37-2441-41BD-BCA4-DFA8B8D78C0A}" type="pres">
      <dgm:prSet presAssocID="{56DECECD-A591-4733-BEB8-7A51AC92D248}" presName="node" presStyleLbl="node1" presStyleIdx="3" presStyleCnt="6" custScaleX="133052">
        <dgm:presLayoutVars>
          <dgm:bulletEnabled val="1"/>
        </dgm:presLayoutVars>
      </dgm:prSet>
      <dgm:spPr/>
    </dgm:pt>
    <dgm:pt modelId="{5A2CC3C8-8CA2-441B-AF7B-8182F2FD14F7}" type="pres">
      <dgm:prSet presAssocID="{DB498A73-43DE-4620-839E-882B0839EE84}" presName="Name9" presStyleLbl="parChTrans1D2" presStyleIdx="4" presStyleCnt="6"/>
      <dgm:spPr/>
    </dgm:pt>
    <dgm:pt modelId="{6FB1EA82-DD2B-4902-A1A4-CA770F513244}" type="pres">
      <dgm:prSet presAssocID="{DB498A73-43DE-4620-839E-882B0839EE84}" presName="connTx" presStyleLbl="parChTrans1D2" presStyleIdx="4" presStyleCnt="6"/>
      <dgm:spPr/>
    </dgm:pt>
    <dgm:pt modelId="{02689D22-A6FF-4D4F-8D27-FB18D1758439}" type="pres">
      <dgm:prSet presAssocID="{80BF6015-74EB-4D8B-B29C-D43BC84498A9}" presName="node" presStyleLbl="node1" presStyleIdx="4" presStyleCnt="6" custScaleX="145684">
        <dgm:presLayoutVars>
          <dgm:bulletEnabled val="1"/>
        </dgm:presLayoutVars>
      </dgm:prSet>
      <dgm:spPr/>
    </dgm:pt>
    <dgm:pt modelId="{29F35F16-A05A-482F-8AB8-DE4744CE70E8}" type="pres">
      <dgm:prSet presAssocID="{2DABC5F4-45AC-42E3-B7A9-D517E7A3C4D3}" presName="Name9" presStyleLbl="parChTrans1D2" presStyleIdx="5" presStyleCnt="6"/>
      <dgm:spPr/>
    </dgm:pt>
    <dgm:pt modelId="{CC327B9E-D290-409A-AE42-1CB671AABD95}" type="pres">
      <dgm:prSet presAssocID="{2DABC5F4-45AC-42E3-B7A9-D517E7A3C4D3}" presName="connTx" presStyleLbl="parChTrans1D2" presStyleIdx="5" presStyleCnt="6"/>
      <dgm:spPr/>
    </dgm:pt>
    <dgm:pt modelId="{515E3324-972D-4FD1-B3BB-D67732D17401}" type="pres">
      <dgm:prSet presAssocID="{51772094-EB56-4B94-9D24-DA9ADEA54941}" presName="node" presStyleLbl="node1" presStyleIdx="5" presStyleCnt="6" custScaleX="150008">
        <dgm:presLayoutVars>
          <dgm:bulletEnabled val="1"/>
        </dgm:presLayoutVars>
      </dgm:prSet>
      <dgm:spPr/>
    </dgm:pt>
  </dgm:ptLst>
  <dgm:cxnLst>
    <dgm:cxn modelId="{DC9B7E19-CC8A-4271-81AF-BA66B4B60142}" type="presOf" srcId="{607236AB-95E6-495F-81DD-D5CE79CFCACB}" destId="{36576FB1-1502-4A48-AFE4-7472FE3DA868}" srcOrd="0" destOrd="0" presId="urn:microsoft.com/office/officeart/2005/8/layout/radial1"/>
    <dgm:cxn modelId="{1C45BF1D-4AAA-4652-BB23-3B6F9C99C7D6}" type="presOf" srcId="{089CC00A-10DD-4869-BDCA-0736C382C90C}" destId="{56156DDC-8FEB-4B28-B322-29650607167A}" srcOrd="0" destOrd="0" presId="urn:microsoft.com/office/officeart/2005/8/layout/radial1"/>
    <dgm:cxn modelId="{D6B2051E-3390-491D-8E1C-4565FD73AB09}" type="presOf" srcId="{2BBF079D-9D98-4B9B-971A-CE77B60E62A8}" destId="{CDF3F489-4E33-477C-A965-4ABAB9CEA41A}" srcOrd="0" destOrd="0" presId="urn:microsoft.com/office/officeart/2005/8/layout/radial1"/>
    <dgm:cxn modelId="{EEF2AA24-C32A-400C-AEB5-744E80ACB973}" type="presOf" srcId="{1D5E5575-4E8C-406E-9F98-DC9E03AF24FB}" destId="{E577440D-AC6A-4DBE-9DA4-516F7DE410B6}" srcOrd="1" destOrd="0" presId="urn:microsoft.com/office/officeart/2005/8/layout/radial1"/>
    <dgm:cxn modelId="{66D3D832-8C70-4970-B582-957EAEF72268}" srcId="{08DC3CE7-82F6-4495-8AC7-6F73A357F847}" destId="{084B8037-8896-4FBF-A6EB-91DEED77D82D}" srcOrd="2" destOrd="0" parTransId="{1D5E5575-4E8C-406E-9F98-DC9E03AF24FB}" sibTransId="{E7119071-B33E-4386-A7A8-8225D29F3B4D}"/>
    <dgm:cxn modelId="{908F353B-C0F5-483B-A38D-B16FB900DD20}" srcId="{08DC3CE7-82F6-4495-8AC7-6F73A357F847}" destId="{51772094-EB56-4B94-9D24-DA9ADEA54941}" srcOrd="5" destOrd="0" parTransId="{2DABC5F4-45AC-42E3-B7A9-D517E7A3C4D3}" sibTransId="{F6E0A3C7-F51A-4856-B47B-DBBC3739E763}"/>
    <dgm:cxn modelId="{F006545B-3BDA-4ED7-B06E-C1997862EC37}" type="presOf" srcId="{51772094-EB56-4B94-9D24-DA9ADEA54941}" destId="{515E3324-972D-4FD1-B3BB-D67732D17401}" srcOrd="0" destOrd="0" presId="urn:microsoft.com/office/officeart/2005/8/layout/radial1"/>
    <dgm:cxn modelId="{4587335D-E3F1-46A5-BE6B-5893A81B1AB2}" type="presOf" srcId="{7558EA3F-587C-40F3-9EF3-6D8BB0EAB86F}" destId="{FCD1490E-F657-4694-9540-A1D9A98A46C8}" srcOrd="1" destOrd="0" presId="urn:microsoft.com/office/officeart/2005/8/layout/radial1"/>
    <dgm:cxn modelId="{05CA7763-3C96-41BB-9D8E-7027D0EA82FF}" srcId="{2BBF079D-9D98-4B9B-971A-CE77B60E62A8}" destId="{08DC3CE7-82F6-4495-8AC7-6F73A357F847}" srcOrd="0" destOrd="0" parTransId="{ED5566B0-D94E-4CCD-A2E0-EC5FB87C352B}" sibTransId="{FEEC8E1C-922E-4F6D-A1D2-92E70D9A15CD}"/>
    <dgm:cxn modelId="{ABFF1647-234A-4256-B782-D5F0938CA1A8}" srcId="{08DC3CE7-82F6-4495-8AC7-6F73A357F847}" destId="{ABAEFC4E-5DE6-4030-8830-28E67F2B20C5}" srcOrd="1" destOrd="0" parTransId="{7558EA3F-587C-40F3-9EF3-6D8BB0EAB86F}" sibTransId="{4E9C5A2F-5ECE-4CCC-9A08-FC862FB40AA6}"/>
    <dgm:cxn modelId="{5B2E234E-E71E-46F2-AFFC-6CE789E183FC}" type="presOf" srcId="{2DABC5F4-45AC-42E3-B7A9-D517E7A3C4D3}" destId="{CC327B9E-D290-409A-AE42-1CB671AABD95}" srcOrd="1" destOrd="0" presId="urn:microsoft.com/office/officeart/2005/8/layout/radial1"/>
    <dgm:cxn modelId="{F44D6F73-CAAC-45F9-A2F0-87E3F8AF3C69}" type="presOf" srcId="{1D5E5575-4E8C-406E-9F98-DC9E03AF24FB}" destId="{07D2A0BE-C45F-46C4-BDC5-0B4DA1089B81}" srcOrd="0" destOrd="0" presId="urn:microsoft.com/office/officeart/2005/8/layout/radial1"/>
    <dgm:cxn modelId="{C0670C59-03DB-421E-8CA3-6E37A3BB730F}" type="presOf" srcId="{56DECECD-A591-4733-BEB8-7A51AC92D248}" destId="{9C7B0D37-2441-41BD-BCA4-DFA8B8D78C0A}" srcOrd="0" destOrd="0" presId="urn:microsoft.com/office/officeart/2005/8/layout/radial1"/>
    <dgm:cxn modelId="{A141077B-9C5A-4C2B-A3BC-9C164372EBB5}" type="presOf" srcId="{7558EA3F-587C-40F3-9EF3-6D8BB0EAB86F}" destId="{D3124741-5E74-47FE-AA1B-6FB2362D448F}" srcOrd="0" destOrd="0" presId="urn:microsoft.com/office/officeart/2005/8/layout/radial1"/>
    <dgm:cxn modelId="{71B7C391-4FA9-4734-888B-213146E07B56}" type="presOf" srcId="{ABAEFC4E-5DE6-4030-8830-28E67F2B20C5}" destId="{033CB0FA-BECB-4032-A863-E73E8A1D320E}" srcOrd="0" destOrd="0" presId="urn:microsoft.com/office/officeart/2005/8/layout/radial1"/>
    <dgm:cxn modelId="{FFEC2C9D-5A0C-47F7-8BEF-9B2013869F12}" srcId="{08DC3CE7-82F6-4495-8AC7-6F73A357F847}" destId="{80BF6015-74EB-4D8B-B29C-D43BC84498A9}" srcOrd="4" destOrd="0" parTransId="{DB498A73-43DE-4620-839E-882B0839EE84}" sibTransId="{7D7C2A40-C34A-4622-B55B-CA211E0403FE}"/>
    <dgm:cxn modelId="{D90F0DA4-9D41-491D-8B26-17ABEF1216FD}" type="presOf" srcId="{2DABC5F4-45AC-42E3-B7A9-D517E7A3C4D3}" destId="{29F35F16-A05A-482F-8AB8-DE4744CE70E8}" srcOrd="0" destOrd="0" presId="urn:microsoft.com/office/officeart/2005/8/layout/radial1"/>
    <dgm:cxn modelId="{A07642AA-E22C-40FE-9062-283A55E64F21}" type="presOf" srcId="{08DC3CE7-82F6-4495-8AC7-6F73A357F847}" destId="{6A04F5F1-B483-4BC2-A038-424DA40CCFAE}" srcOrd="0" destOrd="0" presId="urn:microsoft.com/office/officeart/2005/8/layout/radial1"/>
    <dgm:cxn modelId="{8837BEAE-E08B-4577-B5FD-DE09E6663B47}" type="presOf" srcId="{DB498A73-43DE-4620-839E-882B0839EE84}" destId="{6FB1EA82-DD2B-4902-A1A4-CA770F513244}" srcOrd="1" destOrd="0" presId="urn:microsoft.com/office/officeart/2005/8/layout/radial1"/>
    <dgm:cxn modelId="{5640C8B0-0F75-4D15-B5A5-2E9121F5DA00}" type="presOf" srcId="{607236AB-95E6-495F-81DD-D5CE79CFCACB}" destId="{0EEEFBA9-3153-4364-A7A9-592E87405E94}" srcOrd="1" destOrd="0" presId="urn:microsoft.com/office/officeart/2005/8/layout/radial1"/>
    <dgm:cxn modelId="{9848D7B1-6F77-4EE8-A45F-FBB101C42BE2}" srcId="{08DC3CE7-82F6-4495-8AC7-6F73A357F847}" destId="{D2AAFBE2-EC55-4C05-9010-C4D0C4E100B6}" srcOrd="0" destOrd="0" parTransId="{089CC00A-10DD-4869-BDCA-0736C382C90C}" sibTransId="{17FDD0C5-508C-4752-81CC-A6C9E8598013}"/>
    <dgm:cxn modelId="{48FBFBB9-0C5F-41C7-ACB0-92E0DF8D378F}" type="presOf" srcId="{084B8037-8896-4FBF-A6EB-91DEED77D82D}" destId="{0EDC48DB-1EE1-4E35-AA27-F82A3C964452}" srcOrd="0" destOrd="0" presId="urn:microsoft.com/office/officeart/2005/8/layout/radial1"/>
    <dgm:cxn modelId="{0B74C8BD-AFF6-4C3A-85B8-64F9B9045C26}" type="presOf" srcId="{80BF6015-74EB-4D8B-B29C-D43BC84498A9}" destId="{02689D22-A6FF-4D4F-8D27-FB18D1758439}" srcOrd="0" destOrd="0" presId="urn:microsoft.com/office/officeart/2005/8/layout/radial1"/>
    <dgm:cxn modelId="{67F77ABE-3041-4E2A-8A47-E956FE6F7DEC}" srcId="{08DC3CE7-82F6-4495-8AC7-6F73A357F847}" destId="{56DECECD-A591-4733-BEB8-7A51AC92D248}" srcOrd="3" destOrd="0" parTransId="{607236AB-95E6-495F-81DD-D5CE79CFCACB}" sibTransId="{3B88E1F3-7B7A-466C-BD00-D9D4B4BD2564}"/>
    <dgm:cxn modelId="{9ACD10D4-E62D-4844-B3F8-B18A39B665E2}" type="presOf" srcId="{DB498A73-43DE-4620-839E-882B0839EE84}" destId="{5A2CC3C8-8CA2-441B-AF7B-8182F2FD14F7}" srcOrd="0" destOrd="0" presId="urn:microsoft.com/office/officeart/2005/8/layout/radial1"/>
    <dgm:cxn modelId="{13832AE6-3F8A-4961-AEC8-735269479012}" type="presOf" srcId="{089CC00A-10DD-4869-BDCA-0736C382C90C}" destId="{3CA5C329-5E82-43B9-A973-6B6DF9DA5BCF}" srcOrd="1" destOrd="0" presId="urn:microsoft.com/office/officeart/2005/8/layout/radial1"/>
    <dgm:cxn modelId="{5D8B2BEE-6684-4904-B47C-0DECBFCCC6F6}" type="presOf" srcId="{D2AAFBE2-EC55-4C05-9010-C4D0C4E100B6}" destId="{544C8561-AD23-4ADC-AFF3-D219D62BEA81}" srcOrd="0" destOrd="0" presId="urn:microsoft.com/office/officeart/2005/8/layout/radial1"/>
    <dgm:cxn modelId="{9B8F34D5-F058-419E-8222-85D12B05386F}" type="presParOf" srcId="{CDF3F489-4E33-477C-A965-4ABAB9CEA41A}" destId="{6A04F5F1-B483-4BC2-A038-424DA40CCFAE}" srcOrd="0" destOrd="0" presId="urn:microsoft.com/office/officeart/2005/8/layout/radial1"/>
    <dgm:cxn modelId="{D1FE9FFA-FDAB-4DDD-BA34-9877C2C34258}" type="presParOf" srcId="{CDF3F489-4E33-477C-A965-4ABAB9CEA41A}" destId="{56156DDC-8FEB-4B28-B322-29650607167A}" srcOrd="1" destOrd="0" presId="urn:microsoft.com/office/officeart/2005/8/layout/radial1"/>
    <dgm:cxn modelId="{AA9605E0-7E69-4908-B7B5-2795A0DA1290}" type="presParOf" srcId="{56156DDC-8FEB-4B28-B322-29650607167A}" destId="{3CA5C329-5E82-43B9-A973-6B6DF9DA5BCF}" srcOrd="0" destOrd="0" presId="urn:microsoft.com/office/officeart/2005/8/layout/radial1"/>
    <dgm:cxn modelId="{680836A3-82B4-477B-99A9-3FD075865C42}" type="presParOf" srcId="{CDF3F489-4E33-477C-A965-4ABAB9CEA41A}" destId="{544C8561-AD23-4ADC-AFF3-D219D62BEA81}" srcOrd="2" destOrd="0" presId="urn:microsoft.com/office/officeart/2005/8/layout/radial1"/>
    <dgm:cxn modelId="{76100AE4-99DF-4125-8E36-DE2126DCB4FD}" type="presParOf" srcId="{CDF3F489-4E33-477C-A965-4ABAB9CEA41A}" destId="{D3124741-5E74-47FE-AA1B-6FB2362D448F}" srcOrd="3" destOrd="0" presId="urn:microsoft.com/office/officeart/2005/8/layout/radial1"/>
    <dgm:cxn modelId="{37DAD71D-18DA-4C06-868C-4375DE04DB1C}" type="presParOf" srcId="{D3124741-5E74-47FE-AA1B-6FB2362D448F}" destId="{FCD1490E-F657-4694-9540-A1D9A98A46C8}" srcOrd="0" destOrd="0" presId="urn:microsoft.com/office/officeart/2005/8/layout/radial1"/>
    <dgm:cxn modelId="{BC5A6A20-1485-457A-A9ED-FE19BEB8B757}" type="presParOf" srcId="{CDF3F489-4E33-477C-A965-4ABAB9CEA41A}" destId="{033CB0FA-BECB-4032-A863-E73E8A1D320E}" srcOrd="4" destOrd="0" presId="urn:microsoft.com/office/officeart/2005/8/layout/radial1"/>
    <dgm:cxn modelId="{15C720A3-F84E-4900-9DED-A111DE324BE2}" type="presParOf" srcId="{CDF3F489-4E33-477C-A965-4ABAB9CEA41A}" destId="{07D2A0BE-C45F-46C4-BDC5-0B4DA1089B81}" srcOrd="5" destOrd="0" presId="urn:microsoft.com/office/officeart/2005/8/layout/radial1"/>
    <dgm:cxn modelId="{491ACBAC-6FF5-47E8-9770-6122A3395980}" type="presParOf" srcId="{07D2A0BE-C45F-46C4-BDC5-0B4DA1089B81}" destId="{E577440D-AC6A-4DBE-9DA4-516F7DE410B6}" srcOrd="0" destOrd="0" presId="urn:microsoft.com/office/officeart/2005/8/layout/radial1"/>
    <dgm:cxn modelId="{4C6BC548-4004-45F1-BD07-F1ED6D64FE19}" type="presParOf" srcId="{CDF3F489-4E33-477C-A965-4ABAB9CEA41A}" destId="{0EDC48DB-1EE1-4E35-AA27-F82A3C964452}" srcOrd="6" destOrd="0" presId="urn:microsoft.com/office/officeart/2005/8/layout/radial1"/>
    <dgm:cxn modelId="{3B3B3805-E403-4191-9E05-EF9D7C12DB94}" type="presParOf" srcId="{CDF3F489-4E33-477C-A965-4ABAB9CEA41A}" destId="{36576FB1-1502-4A48-AFE4-7472FE3DA868}" srcOrd="7" destOrd="0" presId="urn:microsoft.com/office/officeart/2005/8/layout/radial1"/>
    <dgm:cxn modelId="{24C59558-3CB5-4DBE-B5C0-7AC8660905BF}" type="presParOf" srcId="{36576FB1-1502-4A48-AFE4-7472FE3DA868}" destId="{0EEEFBA9-3153-4364-A7A9-592E87405E94}" srcOrd="0" destOrd="0" presId="urn:microsoft.com/office/officeart/2005/8/layout/radial1"/>
    <dgm:cxn modelId="{36B6BD1F-FFAC-461A-9018-569A5368E7B6}" type="presParOf" srcId="{CDF3F489-4E33-477C-A965-4ABAB9CEA41A}" destId="{9C7B0D37-2441-41BD-BCA4-DFA8B8D78C0A}" srcOrd="8" destOrd="0" presId="urn:microsoft.com/office/officeart/2005/8/layout/radial1"/>
    <dgm:cxn modelId="{6ABBC167-966A-4FBF-A4BA-C9EA701D3198}" type="presParOf" srcId="{CDF3F489-4E33-477C-A965-4ABAB9CEA41A}" destId="{5A2CC3C8-8CA2-441B-AF7B-8182F2FD14F7}" srcOrd="9" destOrd="0" presId="urn:microsoft.com/office/officeart/2005/8/layout/radial1"/>
    <dgm:cxn modelId="{241E8113-53CD-448A-9D0F-B1B3AD1FE769}" type="presParOf" srcId="{5A2CC3C8-8CA2-441B-AF7B-8182F2FD14F7}" destId="{6FB1EA82-DD2B-4902-A1A4-CA770F513244}" srcOrd="0" destOrd="0" presId="urn:microsoft.com/office/officeart/2005/8/layout/radial1"/>
    <dgm:cxn modelId="{C0AFCF59-332A-4185-B3B7-4DA2A3163EA6}" type="presParOf" srcId="{CDF3F489-4E33-477C-A965-4ABAB9CEA41A}" destId="{02689D22-A6FF-4D4F-8D27-FB18D1758439}" srcOrd="10" destOrd="0" presId="urn:microsoft.com/office/officeart/2005/8/layout/radial1"/>
    <dgm:cxn modelId="{CBC24696-1C6C-41B2-B6BC-724AEA26085B}" type="presParOf" srcId="{CDF3F489-4E33-477C-A965-4ABAB9CEA41A}" destId="{29F35F16-A05A-482F-8AB8-DE4744CE70E8}" srcOrd="11" destOrd="0" presId="urn:microsoft.com/office/officeart/2005/8/layout/radial1"/>
    <dgm:cxn modelId="{23D43E8F-845C-481A-A5A4-9EF85417C2E1}" type="presParOf" srcId="{29F35F16-A05A-482F-8AB8-DE4744CE70E8}" destId="{CC327B9E-D290-409A-AE42-1CB671AABD95}" srcOrd="0" destOrd="0" presId="urn:microsoft.com/office/officeart/2005/8/layout/radial1"/>
    <dgm:cxn modelId="{65A80373-1C61-491C-B1B0-E59B1AF616F6}" type="presParOf" srcId="{CDF3F489-4E33-477C-A965-4ABAB9CEA41A}" destId="{515E3324-972D-4FD1-B3BB-D67732D17401}" srcOrd="12" destOrd="0" presId="urn:microsoft.com/office/officeart/2005/8/layout/radial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04F5F1-B483-4BC2-A038-424DA40CCFAE}">
      <dsp:nvSpPr>
        <dsp:cNvPr id="0" name=""/>
        <dsp:cNvSpPr/>
      </dsp:nvSpPr>
      <dsp:spPr>
        <a:xfrm>
          <a:off x="3275252" y="1608145"/>
          <a:ext cx="1221894" cy="1221894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 err="1"/>
            <a:t>Proy</a:t>
          </a:r>
          <a:r>
            <a:rPr lang="es-ES" sz="2400" kern="1200" dirty="0"/>
            <a:t>. Grado</a:t>
          </a:r>
        </a:p>
      </dsp:txBody>
      <dsp:txXfrm>
        <a:off x="3454194" y="1787087"/>
        <a:ext cx="864010" cy="864010"/>
      </dsp:txXfrm>
    </dsp:sp>
    <dsp:sp modelId="{56156DDC-8FEB-4B28-B322-29650607167A}">
      <dsp:nvSpPr>
        <dsp:cNvPr id="0" name=""/>
        <dsp:cNvSpPr/>
      </dsp:nvSpPr>
      <dsp:spPr>
        <a:xfrm rot="16200000">
          <a:off x="3701602" y="1409398"/>
          <a:ext cx="369195" cy="28297"/>
        </a:xfrm>
        <a:custGeom>
          <a:avLst/>
          <a:gdLst/>
          <a:ahLst/>
          <a:cxnLst/>
          <a:rect l="0" t="0" r="0" b="0"/>
          <a:pathLst>
            <a:path>
              <a:moveTo>
                <a:pt x="0" y="14148"/>
              </a:moveTo>
              <a:lnTo>
                <a:pt x="369195" y="1414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3876970" y="1414317"/>
        <a:ext cx="18459" cy="18459"/>
      </dsp:txXfrm>
    </dsp:sp>
    <dsp:sp modelId="{544C8561-AD23-4ADC-AFF3-D219D62BEA81}">
      <dsp:nvSpPr>
        <dsp:cNvPr id="0" name=""/>
        <dsp:cNvSpPr/>
      </dsp:nvSpPr>
      <dsp:spPr>
        <a:xfrm>
          <a:off x="3117023" y="17055"/>
          <a:ext cx="1538352" cy="122189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Máximo 2 personas</a:t>
          </a:r>
        </a:p>
      </dsp:txBody>
      <dsp:txXfrm>
        <a:off x="3342309" y="195997"/>
        <a:ext cx="1087780" cy="864010"/>
      </dsp:txXfrm>
    </dsp:sp>
    <dsp:sp modelId="{D3124741-5E74-47FE-AA1B-6FB2362D448F}">
      <dsp:nvSpPr>
        <dsp:cNvPr id="0" name=""/>
        <dsp:cNvSpPr/>
      </dsp:nvSpPr>
      <dsp:spPr>
        <a:xfrm>
          <a:off x="4497147" y="2204943"/>
          <a:ext cx="210966" cy="28297"/>
        </a:xfrm>
        <a:custGeom>
          <a:avLst/>
          <a:gdLst/>
          <a:ahLst/>
          <a:cxnLst/>
          <a:rect l="0" t="0" r="0" b="0"/>
          <a:pathLst>
            <a:path>
              <a:moveTo>
                <a:pt x="0" y="14148"/>
              </a:moveTo>
              <a:lnTo>
                <a:pt x="210966" y="1414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4597356" y="2213818"/>
        <a:ext cx="10548" cy="10548"/>
      </dsp:txXfrm>
    </dsp:sp>
    <dsp:sp modelId="{033CB0FA-BECB-4032-A863-E73E8A1D320E}">
      <dsp:nvSpPr>
        <dsp:cNvPr id="0" name=""/>
        <dsp:cNvSpPr/>
      </dsp:nvSpPr>
      <dsp:spPr>
        <a:xfrm>
          <a:off x="4708113" y="1608145"/>
          <a:ext cx="1538352" cy="122189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Problema Empresa / innovación</a:t>
          </a:r>
        </a:p>
      </dsp:txBody>
      <dsp:txXfrm>
        <a:off x="4933399" y="1787087"/>
        <a:ext cx="1087780" cy="864010"/>
      </dsp:txXfrm>
    </dsp:sp>
    <dsp:sp modelId="{07D2A0BE-C45F-46C4-BDC5-0B4DA1089B81}">
      <dsp:nvSpPr>
        <dsp:cNvPr id="0" name=""/>
        <dsp:cNvSpPr/>
      </dsp:nvSpPr>
      <dsp:spPr>
        <a:xfrm rot="5400000">
          <a:off x="3701602" y="3000488"/>
          <a:ext cx="369195" cy="28297"/>
        </a:xfrm>
        <a:custGeom>
          <a:avLst/>
          <a:gdLst/>
          <a:ahLst/>
          <a:cxnLst/>
          <a:rect l="0" t="0" r="0" b="0"/>
          <a:pathLst>
            <a:path>
              <a:moveTo>
                <a:pt x="0" y="14148"/>
              </a:moveTo>
              <a:lnTo>
                <a:pt x="369195" y="1414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3876970" y="3005407"/>
        <a:ext cx="18459" cy="18459"/>
      </dsp:txXfrm>
    </dsp:sp>
    <dsp:sp modelId="{0EDC48DB-1EE1-4E35-AA27-F82A3C964452}">
      <dsp:nvSpPr>
        <dsp:cNvPr id="0" name=""/>
        <dsp:cNvSpPr/>
      </dsp:nvSpPr>
      <dsp:spPr>
        <a:xfrm>
          <a:off x="3117023" y="3199235"/>
          <a:ext cx="1538352" cy="122189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Duración: 6 meses</a:t>
          </a:r>
        </a:p>
      </dsp:txBody>
      <dsp:txXfrm>
        <a:off x="3342309" y="3378177"/>
        <a:ext cx="1087780" cy="864010"/>
      </dsp:txXfrm>
    </dsp:sp>
    <dsp:sp modelId="{5A2CC3C8-8CA2-441B-AF7B-8182F2FD14F7}">
      <dsp:nvSpPr>
        <dsp:cNvPr id="0" name=""/>
        <dsp:cNvSpPr/>
      </dsp:nvSpPr>
      <dsp:spPr>
        <a:xfrm rot="10800000">
          <a:off x="3064286" y="2204943"/>
          <a:ext cx="210966" cy="28297"/>
        </a:xfrm>
        <a:custGeom>
          <a:avLst/>
          <a:gdLst/>
          <a:ahLst/>
          <a:cxnLst/>
          <a:rect l="0" t="0" r="0" b="0"/>
          <a:pathLst>
            <a:path>
              <a:moveTo>
                <a:pt x="0" y="14148"/>
              </a:moveTo>
              <a:lnTo>
                <a:pt x="210966" y="14148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 rot="10800000">
        <a:off x="3164495" y="2213818"/>
        <a:ext cx="10548" cy="10548"/>
      </dsp:txXfrm>
    </dsp:sp>
    <dsp:sp modelId="{02689D22-A6FF-4D4F-8D27-FB18D1758439}">
      <dsp:nvSpPr>
        <dsp:cNvPr id="0" name=""/>
        <dsp:cNvSpPr/>
      </dsp:nvSpPr>
      <dsp:spPr>
        <a:xfrm>
          <a:off x="1525933" y="1608145"/>
          <a:ext cx="1538352" cy="1221894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Máximo: 2 años</a:t>
          </a:r>
        </a:p>
      </dsp:txBody>
      <dsp:txXfrm>
        <a:off x="1751219" y="1787087"/>
        <a:ext cx="1087780" cy="86401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76AEE0B-3327-48FF-B0ED-FD634F1DF2A0}">
      <dsp:nvSpPr>
        <dsp:cNvPr id="0" name=""/>
        <dsp:cNvSpPr/>
      </dsp:nvSpPr>
      <dsp:spPr>
        <a:xfrm rot="10800000">
          <a:off x="2027211" y="1612"/>
          <a:ext cx="6742887" cy="1315262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9994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/>
            <a:t>E</a:t>
          </a:r>
          <a:r>
            <a:rPr lang="es-ES" sz="1600" b="0" i="0" kern="1200"/>
            <a:t>s una actividad curricular que se exige a </a:t>
          </a:r>
          <a:r>
            <a:rPr lang="es-ES" sz="1600" b="1" i="0" kern="1200"/>
            <a:t>todos los estudiantes</a:t>
          </a:r>
          <a:r>
            <a:rPr lang="es-ES" sz="1600" b="0" i="0" kern="1200"/>
            <a:t> de la Maestría como parte de los requisitos de graduación.</a:t>
          </a:r>
          <a:endParaRPr lang="en-US" sz="1600" kern="1200"/>
        </a:p>
      </dsp:txBody>
      <dsp:txXfrm rot="10800000">
        <a:off x="2356026" y="1612"/>
        <a:ext cx="6414072" cy="1315262"/>
      </dsp:txXfrm>
    </dsp:sp>
    <dsp:sp modelId="{1C5AF5C4-5DD1-43C6-B2C1-F52F54F1DE7C}">
      <dsp:nvSpPr>
        <dsp:cNvPr id="0" name=""/>
        <dsp:cNvSpPr/>
      </dsp:nvSpPr>
      <dsp:spPr>
        <a:xfrm>
          <a:off x="1369580" y="1612"/>
          <a:ext cx="1315262" cy="1315262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5D86293-B200-4D38-AB02-8DA41CDECAD4}">
      <dsp:nvSpPr>
        <dsp:cNvPr id="0" name=""/>
        <dsp:cNvSpPr/>
      </dsp:nvSpPr>
      <dsp:spPr>
        <a:xfrm rot="10800000">
          <a:off x="2027211" y="1709490"/>
          <a:ext cx="6742887" cy="1315262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9994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0" i="0" kern="1200"/>
            <a:t>Implica: </a:t>
          </a:r>
          <a:r>
            <a:rPr lang="es-ES" sz="1600" b="0" i="1" kern="1200"/>
            <a:t>Proyecto de Grado I y Proyecto de Grado II. </a:t>
          </a:r>
          <a:r>
            <a:rPr lang="es-ES" sz="1600" b="0" i="0" kern="1200"/>
            <a:t>Uno de los</a:t>
          </a:r>
          <a:br>
            <a:rPr lang="es-ES" sz="1600" b="0" i="0" kern="1200"/>
          </a:br>
          <a:r>
            <a:rPr lang="es-ES" sz="1600" b="0" i="0" kern="1200"/>
            <a:t>resultados de la asignatura </a:t>
          </a:r>
          <a:r>
            <a:rPr lang="es-ES" sz="1600" b="1" i="0" kern="1200"/>
            <a:t>Proyecto de Grado I </a:t>
          </a:r>
          <a:r>
            <a:rPr lang="es-ES" sz="1600" b="0" i="0" kern="1200"/>
            <a:t>es el documento de</a:t>
          </a:r>
          <a:br>
            <a:rPr lang="es-ES" sz="1600" b="0" i="0" kern="1200"/>
          </a:br>
          <a:r>
            <a:rPr lang="es-ES" sz="1600" b="0" i="0" kern="1200"/>
            <a:t>anteproyecto. En la asignatura </a:t>
          </a:r>
          <a:r>
            <a:rPr lang="es-ES" sz="1600" b="1" i="0" kern="1200"/>
            <a:t>Proyecto de Grado II </a:t>
          </a:r>
          <a:r>
            <a:rPr lang="es-ES" sz="1600" b="0" i="0" kern="1200"/>
            <a:t>el estudiante debe concluir el proyecto.</a:t>
          </a:r>
          <a:endParaRPr lang="en-US" sz="1600" kern="1200"/>
        </a:p>
      </dsp:txBody>
      <dsp:txXfrm rot="10800000">
        <a:off x="2356026" y="1709490"/>
        <a:ext cx="6414072" cy="1315262"/>
      </dsp:txXfrm>
    </dsp:sp>
    <dsp:sp modelId="{4CE1AF2B-AB95-4EC5-B984-88EA2A7C38DE}">
      <dsp:nvSpPr>
        <dsp:cNvPr id="0" name=""/>
        <dsp:cNvSpPr/>
      </dsp:nvSpPr>
      <dsp:spPr>
        <a:xfrm>
          <a:off x="1369580" y="1709490"/>
          <a:ext cx="1315262" cy="1315262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FA2BD00-DEDE-421D-B108-B8877569F6D9}">
      <dsp:nvSpPr>
        <dsp:cNvPr id="0" name=""/>
        <dsp:cNvSpPr/>
      </dsp:nvSpPr>
      <dsp:spPr>
        <a:xfrm rot="10800000">
          <a:off x="2027211" y="3417368"/>
          <a:ext cx="6742887" cy="1315262"/>
        </a:xfrm>
        <a:prstGeom prst="homePlat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9994" tIns="60960" rIns="113792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kern="1200" dirty="0"/>
            <a:t>Tiempo: </a:t>
          </a:r>
          <a:r>
            <a:rPr lang="es-ES" sz="1600" u="sng" kern="1200" dirty="0">
              <a:solidFill>
                <a:schemeClr val="accent4">
                  <a:lumMod val="60000"/>
                  <a:lumOff val="40000"/>
                </a:schemeClr>
              </a:solidFill>
            </a:rPr>
            <a:t>6 meses </a:t>
          </a:r>
          <a:r>
            <a:rPr lang="es-ES" sz="1600" kern="1200" dirty="0"/>
            <a:t>a partir de la fecha de matricula de Proyecto de grado II. Extensión de tiempo implica pago del 25% adicional de matrícula por derechos de continuidad.</a:t>
          </a:r>
        </a:p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1" u="sng" kern="1200" dirty="0">
              <a:solidFill>
                <a:schemeClr val="accent4">
                  <a:lumMod val="60000"/>
                  <a:lumOff val="40000"/>
                </a:schemeClr>
              </a:solidFill>
            </a:rPr>
            <a:t>MÁXIMO 3 EXTENSIONES.</a:t>
          </a:r>
          <a:endParaRPr lang="en-US" sz="1600" b="1" u="sng" kern="1200" dirty="0">
            <a:solidFill>
              <a:schemeClr val="accent4">
                <a:lumMod val="60000"/>
                <a:lumOff val="40000"/>
              </a:schemeClr>
            </a:solidFill>
          </a:endParaRPr>
        </a:p>
      </dsp:txBody>
      <dsp:txXfrm rot="10800000">
        <a:off x="2356026" y="3417368"/>
        <a:ext cx="6414072" cy="1315262"/>
      </dsp:txXfrm>
    </dsp:sp>
    <dsp:sp modelId="{F5C3C886-ADDD-4FBC-9CF2-2F7ECBB480CA}">
      <dsp:nvSpPr>
        <dsp:cNvPr id="0" name=""/>
        <dsp:cNvSpPr/>
      </dsp:nvSpPr>
      <dsp:spPr>
        <a:xfrm>
          <a:off x="1369580" y="3417368"/>
          <a:ext cx="1315262" cy="1315262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BD30A0-121C-4010-A46A-1661D5B8DA92}">
      <dsp:nvSpPr>
        <dsp:cNvPr id="0" name=""/>
        <dsp:cNvSpPr/>
      </dsp:nvSpPr>
      <dsp:spPr>
        <a:xfrm>
          <a:off x="0" y="227885"/>
          <a:ext cx="2706687" cy="16240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419" sz="2300" kern="1200" dirty="0"/>
            <a:t>Documento para presentar el proyecto</a:t>
          </a:r>
          <a:endParaRPr lang="en-US" sz="2300" kern="1200" dirty="0"/>
        </a:p>
      </dsp:txBody>
      <dsp:txXfrm>
        <a:off x="0" y="227885"/>
        <a:ext cx="2706687" cy="1624012"/>
      </dsp:txXfrm>
    </dsp:sp>
    <dsp:sp modelId="{C3E4BE0B-A9E8-4275-8174-5A3E754379A7}">
      <dsp:nvSpPr>
        <dsp:cNvPr id="0" name=""/>
        <dsp:cNvSpPr/>
      </dsp:nvSpPr>
      <dsp:spPr>
        <a:xfrm>
          <a:off x="2977356" y="227885"/>
          <a:ext cx="2706687" cy="16240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419" sz="2300" kern="1200" dirty="0"/>
            <a:t>Obligatorio: Director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419" sz="2300" kern="1200" dirty="0"/>
            <a:t>[Título de Maestría]</a:t>
          </a:r>
          <a:endParaRPr lang="en-US" sz="2300" kern="1200" dirty="0"/>
        </a:p>
      </dsp:txBody>
      <dsp:txXfrm>
        <a:off x="2977356" y="227885"/>
        <a:ext cx="2706687" cy="1624012"/>
      </dsp:txXfrm>
    </dsp:sp>
    <dsp:sp modelId="{E0F0CF98-40D2-4079-8340-5A5C77639C3A}">
      <dsp:nvSpPr>
        <dsp:cNvPr id="0" name=""/>
        <dsp:cNvSpPr/>
      </dsp:nvSpPr>
      <dsp:spPr>
        <a:xfrm>
          <a:off x="5954712" y="227885"/>
          <a:ext cx="2706687" cy="16240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419" sz="2300" kern="1200" dirty="0"/>
            <a:t>Opcional: Co Director</a:t>
          </a:r>
        </a:p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419" sz="2300" kern="1200" dirty="0"/>
            <a:t>[Título de Maestría]</a:t>
          </a:r>
          <a:endParaRPr lang="en-US" sz="2300" kern="1200" dirty="0"/>
        </a:p>
      </dsp:txBody>
      <dsp:txXfrm>
        <a:off x="5954712" y="227885"/>
        <a:ext cx="2706687" cy="1624012"/>
      </dsp:txXfrm>
    </dsp:sp>
    <dsp:sp modelId="{7B01E75B-8CAB-4485-97B5-357A44167B30}">
      <dsp:nvSpPr>
        <dsp:cNvPr id="0" name=""/>
        <dsp:cNvSpPr/>
      </dsp:nvSpPr>
      <dsp:spPr>
        <a:xfrm>
          <a:off x="1488678" y="2122566"/>
          <a:ext cx="2706687" cy="16240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419" sz="2300" kern="1200" dirty="0"/>
            <a:t>Si es externo se requiere hoja de vida y aprobación del comité de programa</a:t>
          </a:r>
          <a:endParaRPr lang="en-US" sz="2300" kern="1200" dirty="0"/>
        </a:p>
      </dsp:txBody>
      <dsp:txXfrm>
        <a:off x="1488678" y="2122566"/>
        <a:ext cx="2706687" cy="1624012"/>
      </dsp:txXfrm>
    </dsp:sp>
    <dsp:sp modelId="{E7F43448-D18B-4A5F-92D1-DA2A911AC4E2}">
      <dsp:nvSpPr>
        <dsp:cNvPr id="0" name=""/>
        <dsp:cNvSpPr/>
      </dsp:nvSpPr>
      <dsp:spPr>
        <a:xfrm>
          <a:off x="4466034" y="2122566"/>
          <a:ext cx="2706687" cy="1624012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419" sz="2300" kern="1200" dirty="0"/>
            <a:t>Pueden existir asesores</a:t>
          </a:r>
          <a:endParaRPr lang="en-US" sz="2300" kern="1200" dirty="0"/>
        </a:p>
      </dsp:txBody>
      <dsp:txXfrm>
        <a:off x="4466034" y="2122566"/>
        <a:ext cx="2706687" cy="162401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E55EA52-D420-4B46-9C65-0375ED43B684}">
      <dsp:nvSpPr>
        <dsp:cNvPr id="0" name=""/>
        <dsp:cNvSpPr/>
      </dsp:nvSpPr>
      <dsp:spPr>
        <a:xfrm>
          <a:off x="640512" y="2392"/>
          <a:ext cx="3514464" cy="2108678"/>
        </a:xfrm>
        <a:prstGeom prst="rect">
          <a:avLst/>
        </a:prstGeom>
        <a:solidFill>
          <a:srgbClr val="D6E1F1"/>
        </a:solidFill>
        <a:ln>
          <a:solidFill>
            <a:srgbClr val="D6E1F1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419" sz="3300" kern="1200"/>
            <a:t>LUNES 12 DE DICIEMBRE DEL 2022</a:t>
          </a:r>
          <a:endParaRPr lang="en-US" sz="3300" kern="1200" dirty="0"/>
        </a:p>
      </dsp:txBody>
      <dsp:txXfrm>
        <a:off x="640512" y="2392"/>
        <a:ext cx="3514464" cy="2108678"/>
      </dsp:txXfrm>
    </dsp:sp>
    <dsp:sp modelId="{F1A0D269-5F1A-4802-B0BD-73980CE4EF32}">
      <dsp:nvSpPr>
        <dsp:cNvPr id="0" name=""/>
        <dsp:cNvSpPr/>
      </dsp:nvSpPr>
      <dsp:spPr>
        <a:xfrm>
          <a:off x="4506423" y="2392"/>
          <a:ext cx="3514464" cy="2108678"/>
        </a:xfrm>
        <a:prstGeom prst="rect">
          <a:avLst/>
        </a:prstGeom>
        <a:solidFill>
          <a:srgbClr val="D6E1F1"/>
        </a:solidFill>
        <a:ln>
          <a:solidFill>
            <a:srgbClr val="D6E1F1"/>
          </a:solidFill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500" kern="1200" dirty="0">
              <a:solidFill>
                <a:prstClr val="black"/>
              </a:solidFill>
              <a:latin typeface="Calibri" panose="020F0502020204030204"/>
              <a:ea typeface="+mn-ea"/>
              <a:cs typeface="+mn-cs"/>
            </a:rPr>
            <a:t>Hasta</a:t>
          </a:r>
          <a:r>
            <a:rPr lang="es-ES" sz="2500" b="0" i="0" kern="1200" dirty="0"/>
            <a:t> tanto el estudiante</a:t>
          </a:r>
          <a:br>
            <a:rPr lang="es-ES" sz="2500" b="0" i="0" kern="1200" dirty="0"/>
          </a:br>
          <a:r>
            <a:rPr lang="es-ES" sz="2500" b="0" i="0" kern="1200" dirty="0"/>
            <a:t>realice esta entrega, no se reportará la nota de la asignatura Proyecto de</a:t>
          </a:r>
          <a:br>
            <a:rPr lang="es-ES" sz="2500" b="0" i="0" kern="1200" dirty="0"/>
          </a:br>
          <a:r>
            <a:rPr lang="es-ES" sz="2500" b="0" i="0" kern="1200" dirty="0"/>
            <a:t>Grado I*</a:t>
          </a:r>
          <a:endParaRPr lang="en-US" sz="2500" kern="1200" dirty="0"/>
        </a:p>
      </dsp:txBody>
      <dsp:txXfrm>
        <a:off x="4506423" y="2392"/>
        <a:ext cx="3514464" cy="2108678"/>
      </dsp:txXfrm>
    </dsp:sp>
    <dsp:sp modelId="{3BA527D5-3E6A-4135-B3A3-C05B1236AEAF}">
      <dsp:nvSpPr>
        <dsp:cNvPr id="0" name=""/>
        <dsp:cNvSpPr/>
      </dsp:nvSpPr>
      <dsp:spPr>
        <a:xfrm>
          <a:off x="2573467" y="2462517"/>
          <a:ext cx="3514464" cy="2108678"/>
        </a:xfrm>
        <a:prstGeom prst="rect">
          <a:avLst/>
        </a:prstGeom>
        <a:gradFill rotWithShape="0">
          <a:gsLst>
            <a:gs pos="0">
              <a:schemeClr val="accent1">
                <a:alpha val="90000"/>
                <a:hueOff val="0"/>
                <a:satOff val="0"/>
                <a:lumOff val="0"/>
                <a:alphaOff val="-40000"/>
                <a:lumMod val="110000"/>
                <a:satMod val="105000"/>
                <a:tint val="67000"/>
              </a:schemeClr>
            </a:gs>
            <a:gs pos="50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3000"/>
                <a:tint val="73000"/>
              </a:schemeClr>
            </a:gs>
            <a:gs pos="100000">
              <a:schemeClr val="accent1">
                <a:alpha val="90000"/>
                <a:hueOff val="0"/>
                <a:satOff val="0"/>
                <a:lumOff val="0"/>
                <a:alphaOff val="-40000"/>
                <a:lumMod val="105000"/>
                <a:satMod val="109000"/>
                <a:tint val="81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125730" tIns="125730" rIns="125730" bIns="125730" numCol="1" spcCol="1270" anchor="ctr" anchorCtr="0">
          <a:noAutofit/>
        </a:bodyPr>
        <a:lstStyle/>
        <a:p>
          <a:pPr marL="0" lvl="0" indent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419" sz="3300" kern="1200" dirty="0"/>
            <a:t>Si no se entrega en el plazo la nota definitiva de la asignatura será 2.9</a:t>
          </a:r>
          <a:endParaRPr lang="en-US" sz="3300" kern="1200" dirty="0"/>
        </a:p>
      </dsp:txBody>
      <dsp:txXfrm>
        <a:off x="2573467" y="2462517"/>
        <a:ext cx="3514464" cy="210867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D5E480-5A2D-4547-81F3-A2F60CA62408}">
      <dsp:nvSpPr>
        <dsp:cNvPr id="0" name=""/>
        <dsp:cNvSpPr/>
      </dsp:nvSpPr>
      <dsp:spPr>
        <a:xfrm>
          <a:off x="127954" y="3844"/>
          <a:ext cx="2573436" cy="10293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I</a:t>
          </a:r>
          <a:r>
            <a:rPr lang="es-ES" sz="1800" b="0" i="0" kern="1200" dirty="0"/>
            <a:t>ntroducción</a:t>
          </a:r>
          <a:endParaRPr lang="en-US" sz="1800" kern="1200" dirty="0"/>
        </a:p>
      </dsp:txBody>
      <dsp:txXfrm>
        <a:off x="642641" y="3844"/>
        <a:ext cx="1544062" cy="1029374"/>
      </dsp:txXfrm>
    </dsp:sp>
    <dsp:sp modelId="{DBA92F9F-C2BF-4033-A1B0-70DDB84AA8A8}">
      <dsp:nvSpPr>
        <dsp:cNvPr id="0" name=""/>
        <dsp:cNvSpPr/>
      </dsp:nvSpPr>
      <dsp:spPr>
        <a:xfrm>
          <a:off x="2366844" y="91341"/>
          <a:ext cx="2135952" cy="854380"/>
        </a:xfrm>
        <a:prstGeom prst="chevron">
          <a:avLst/>
        </a:prstGeom>
        <a:solidFill>
          <a:srgbClr val="D6E1F1"/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419" sz="1600" kern="1200" dirty="0"/>
            <a:t>Introducción, resumen, ficha técnica</a:t>
          </a:r>
          <a:endParaRPr lang="en-US" sz="1600" kern="1200" dirty="0"/>
        </a:p>
      </dsp:txBody>
      <dsp:txXfrm>
        <a:off x="2794034" y="91341"/>
        <a:ext cx="1281572" cy="854380"/>
      </dsp:txXfrm>
    </dsp:sp>
    <dsp:sp modelId="{A3A934B5-AF4B-418B-92DA-6B02C0D542F5}">
      <dsp:nvSpPr>
        <dsp:cNvPr id="0" name=""/>
        <dsp:cNvSpPr/>
      </dsp:nvSpPr>
      <dsp:spPr>
        <a:xfrm>
          <a:off x="127954" y="1177331"/>
          <a:ext cx="2573436" cy="10293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0" i="0" kern="1200" dirty="0"/>
            <a:t>Parte 1</a:t>
          </a:r>
          <a:endParaRPr lang="en-US" sz="1800" kern="1200" dirty="0"/>
        </a:p>
      </dsp:txBody>
      <dsp:txXfrm>
        <a:off x="642641" y="1177331"/>
        <a:ext cx="1544062" cy="1029374"/>
      </dsp:txXfrm>
    </dsp:sp>
    <dsp:sp modelId="{5759BD7D-2058-40CF-AD7D-349C61B4FB8A}">
      <dsp:nvSpPr>
        <dsp:cNvPr id="0" name=""/>
        <dsp:cNvSpPr/>
      </dsp:nvSpPr>
      <dsp:spPr>
        <a:xfrm>
          <a:off x="2366844" y="1264828"/>
          <a:ext cx="2580038" cy="85438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0" i="0" kern="1200" dirty="0"/>
            <a:t>Posible título del Proyecto de Grado, </a:t>
          </a:r>
          <a:endParaRPr lang="en-US" sz="1600" kern="1200" dirty="0"/>
        </a:p>
      </dsp:txBody>
      <dsp:txXfrm>
        <a:off x="2794034" y="1264828"/>
        <a:ext cx="1725658" cy="854380"/>
      </dsp:txXfrm>
    </dsp:sp>
    <dsp:sp modelId="{5DD900AC-3284-4EE2-908E-75A5059B6D23}">
      <dsp:nvSpPr>
        <dsp:cNvPr id="0" name=""/>
        <dsp:cNvSpPr/>
      </dsp:nvSpPr>
      <dsp:spPr>
        <a:xfrm>
          <a:off x="4647849" y="1264828"/>
          <a:ext cx="3333623" cy="85438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0" i="0" kern="1200" dirty="0"/>
            <a:t>Definición del problema,</a:t>
          </a:r>
          <a:br>
            <a:rPr lang="es-ES" sz="1600" b="0" i="0" kern="1200" dirty="0"/>
          </a:br>
          <a:r>
            <a:rPr lang="es-ES" sz="1600" b="0" i="0" kern="1200" dirty="0"/>
            <a:t>objetivo general y específicos, alcances, justificación,</a:t>
          </a:r>
          <a:endParaRPr lang="en-US" sz="1600" kern="1200" dirty="0"/>
        </a:p>
      </dsp:txBody>
      <dsp:txXfrm>
        <a:off x="5075039" y="1264828"/>
        <a:ext cx="2479243" cy="854380"/>
      </dsp:txXfrm>
    </dsp:sp>
    <dsp:sp modelId="{DD157863-A9F7-499A-B1C8-B4191CDCB1DE}">
      <dsp:nvSpPr>
        <dsp:cNvPr id="0" name=""/>
        <dsp:cNvSpPr/>
      </dsp:nvSpPr>
      <dsp:spPr>
        <a:xfrm>
          <a:off x="127954" y="2350818"/>
          <a:ext cx="2573436" cy="10293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b="0" i="0" kern="1200" dirty="0"/>
            <a:t>Parte 2</a:t>
          </a:r>
          <a:endParaRPr lang="en-US" sz="1800" kern="1200" dirty="0"/>
        </a:p>
      </dsp:txBody>
      <dsp:txXfrm>
        <a:off x="642641" y="2350818"/>
        <a:ext cx="1544062" cy="1029374"/>
      </dsp:txXfrm>
    </dsp:sp>
    <dsp:sp modelId="{C45013DE-BCCF-464F-A1FB-124D8555D8CE}">
      <dsp:nvSpPr>
        <dsp:cNvPr id="0" name=""/>
        <dsp:cNvSpPr/>
      </dsp:nvSpPr>
      <dsp:spPr>
        <a:xfrm>
          <a:off x="2366844" y="2438315"/>
          <a:ext cx="3148030" cy="85438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0" i="0" kern="1200" dirty="0"/>
            <a:t>Marco teórico de referencia, trabajos relacionados, </a:t>
          </a:r>
          <a:endParaRPr lang="en-US" sz="1600" kern="1200" dirty="0"/>
        </a:p>
      </dsp:txBody>
      <dsp:txXfrm>
        <a:off x="2794034" y="2438315"/>
        <a:ext cx="2293650" cy="854380"/>
      </dsp:txXfrm>
    </dsp:sp>
    <dsp:sp modelId="{C8E7D107-859B-452F-BB6E-9D3D16F64AB8}">
      <dsp:nvSpPr>
        <dsp:cNvPr id="0" name=""/>
        <dsp:cNvSpPr/>
      </dsp:nvSpPr>
      <dsp:spPr>
        <a:xfrm>
          <a:off x="5215842" y="2438315"/>
          <a:ext cx="2867067" cy="85438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0" i="0" kern="1200" dirty="0"/>
            <a:t>Metodología, resultados esperados,</a:t>
          </a:r>
          <a:endParaRPr lang="en-US" sz="1600" kern="1200" dirty="0"/>
        </a:p>
      </dsp:txBody>
      <dsp:txXfrm>
        <a:off x="5643032" y="2438315"/>
        <a:ext cx="2012687" cy="854380"/>
      </dsp:txXfrm>
    </dsp:sp>
    <dsp:sp modelId="{2E8344D6-429C-4EC1-A1E6-C1956D5CB211}">
      <dsp:nvSpPr>
        <dsp:cNvPr id="0" name=""/>
        <dsp:cNvSpPr/>
      </dsp:nvSpPr>
      <dsp:spPr>
        <a:xfrm>
          <a:off x="127954" y="3526463"/>
          <a:ext cx="2573436" cy="10293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419" sz="1800" kern="1200" dirty="0"/>
            <a:t>Parte 3</a:t>
          </a:r>
          <a:endParaRPr lang="en-US" sz="1800" kern="1200" dirty="0"/>
        </a:p>
      </dsp:txBody>
      <dsp:txXfrm>
        <a:off x="642641" y="3526463"/>
        <a:ext cx="1544062" cy="1029374"/>
      </dsp:txXfrm>
    </dsp:sp>
    <dsp:sp modelId="{B697BE75-BA59-45FE-AB59-45A5EBA50ACC}">
      <dsp:nvSpPr>
        <dsp:cNvPr id="0" name=""/>
        <dsp:cNvSpPr/>
      </dsp:nvSpPr>
      <dsp:spPr>
        <a:xfrm>
          <a:off x="2366844" y="3524305"/>
          <a:ext cx="6407900" cy="103368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0" i="0" kern="1200" dirty="0"/>
            <a:t>Identificación del Director del Proyecto de Grado, Codirector y Asesores (si fueren requeridos), descripción de recursos, cronograma de actividades,</a:t>
          </a:r>
          <a:br>
            <a:rPr lang="es-ES" sz="1600" b="0" i="0" kern="1200" dirty="0"/>
          </a:br>
          <a:r>
            <a:rPr lang="es-ES" sz="1600" b="0" i="0" kern="1200" dirty="0"/>
            <a:t>bibliografía usada en el anteproyecto.</a:t>
          </a:r>
          <a:r>
            <a:rPr lang="es-ES" sz="1600" kern="1200" dirty="0"/>
            <a:t> </a:t>
          </a:r>
          <a:endParaRPr lang="en-US" sz="1600" kern="1200" dirty="0"/>
        </a:p>
      </dsp:txBody>
      <dsp:txXfrm>
        <a:off x="2883689" y="3524305"/>
        <a:ext cx="5374211" cy="1033689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04F5F1-B483-4BC2-A038-424DA40CCFAE}">
      <dsp:nvSpPr>
        <dsp:cNvPr id="0" name=""/>
        <dsp:cNvSpPr/>
      </dsp:nvSpPr>
      <dsp:spPr>
        <a:xfrm>
          <a:off x="3309160" y="1726157"/>
          <a:ext cx="1312265" cy="131226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 err="1"/>
            <a:t>Proy</a:t>
          </a:r>
          <a:r>
            <a:rPr lang="es-ES" sz="2400" kern="1200" dirty="0"/>
            <a:t>. Grado</a:t>
          </a:r>
        </a:p>
      </dsp:txBody>
      <dsp:txXfrm>
        <a:off x="3501337" y="1918334"/>
        <a:ext cx="927911" cy="927911"/>
      </dsp:txXfrm>
    </dsp:sp>
    <dsp:sp modelId="{56156DDC-8FEB-4B28-B322-29650607167A}">
      <dsp:nvSpPr>
        <dsp:cNvPr id="0" name=""/>
        <dsp:cNvSpPr/>
      </dsp:nvSpPr>
      <dsp:spPr>
        <a:xfrm rot="16200000">
          <a:off x="3766913" y="1512582"/>
          <a:ext cx="396759" cy="30390"/>
        </a:xfrm>
        <a:custGeom>
          <a:avLst/>
          <a:gdLst/>
          <a:ahLst/>
          <a:cxnLst/>
          <a:rect l="0" t="0" r="0" b="0"/>
          <a:pathLst>
            <a:path>
              <a:moveTo>
                <a:pt x="0" y="15195"/>
              </a:moveTo>
              <a:lnTo>
                <a:pt x="396759" y="1519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3955374" y="1517858"/>
        <a:ext cx="19837" cy="19837"/>
      </dsp:txXfrm>
    </dsp:sp>
    <dsp:sp modelId="{544C8561-AD23-4ADC-AFF3-D219D62BEA81}">
      <dsp:nvSpPr>
        <dsp:cNvPr id="0" name=""/>
        <dsp:cNvSpPr/>
      </dsp:nvSpPr>
      <dsp:spPr>
        <a:xfrm>
          <a:off x="3085058" y="17131"/>
          <a:ext cx="1760469" cy="131226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Objetivo: </a:t>
          </a:r>
          <a:r>
            <a:rPr lang="es-ES" sz="1600" kern="1200" dirty="0"/>
            <a:t>Anteproyecto</a:t>
          </a:r>
        </a:p>
      </dsp:txBody>
      <dsp:txXfrm>
        <a:off x="3342873" y="209308"/>
        <a:ext cx="1244839" cy="927911"/>
      </dsp:txXfrm>
    </dsp:sp>
    <dsp:sp modelId="{D3124741-5E74-47FE-AA1B-6FB2362D448F}">
      <dsp:nvSpPr>
        <dsp:cNvPr id="0" name=""/>
        <dsp:cNvSpPr/>
      </dsp:nvSpPr>
      <dsp:spPr>
        <a:xfrm rot="20520000">
          <a:off x="4583219" y="2125869"/>
          <a:ext cx="248979" cy="30390"/>
        </a:xfrm>
        <a:custGeom>
          <a:avLst/>
          <a:gdLst/>
          <a:ahLst/>
          <a:cxnLst/>
          <a:rect l="0" t="0" r="0" b="0"/>
          <a:pathLst>
            <a:path>
              <a:moveTo>
                <a:pt x="0" y="15195"/>
              </a:moveTo>
              <a:lnTo>
                <a:pt x="248979" y="1519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4701484" y="2134839"/>
        <a:ext cx="12448" cy="12448"/>
      </dsp:txXfrm>
    </dsp:sp>
    <dsp:sp modelId="{033CB0FA-BECB-4032-A863-E73E8A1D320E}">
      <dsp:nvSpPr>
        <dsp:cNvPr id="0" name=""/>
        <dsp:cNvSpPr/>
      </dsp:nvSpPr>
      <dsp:spPr>
        <a:xfrm>
          <a:off x="4764608" y="1198039"/>
          <a:ext cx="1652129" cy="1312265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000" kern="1200" dirty="0"/>
            <a:t>Director Trabajo de Grado</a:t>
          </a:r>
        </a:p>
      </dsp:txBody>
      <dsp:txXfrm>
        <a:off x="5006557" y="1390216"/>
        <a:ext cx="1168231" cy="927911"/>
      </dsp:txXfrm>
    </dsp:sp>
    <dsp:sp modelId="{07D2A0BE-C45F-46C4-BDC5-0B4DA1089B81}">
      <dsp:nvSpPr>
        <dsp:cNvPr id="0" name=""/>
        <dsp:cNvSpPr/>
      </dsp:nvSpPr>
      <dsp:spPr>
        <a:xfrm rot="3240000">
          <a:off x="4278729" y="3039674"/>
          <a:ext cx="350443" cy="30390"/>
        </a:xfrm>
        <a:custGeom>
          <a:avLst/>
          <a:gdLst/>
          <a:ahLst/>
          <a:cxnLst/>
          <a:rect l="0" t="0" r="0" b="0"/>
          <a:pathLst>
            <a:path>
              <a:moveTo>
                <a:pt x="0" y="15195"/>
              </a:moveTo>
              <a:lnTo>
                <a:pt x="350443" y="1519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4445190" y="3046108"/>
        <a:ext cx="17522" cy="17522"/>
      </dsp:txXfrm>
    </dsp:sp>
    <dsp:sp modelId="{0EDC48DB-1EE1-4E35-AA27-F82A3C964452}">
      <dsp:nvSpPr>
        <dsp:cNvPr id="0" name=""/>
        <dsp:cNvSpPr/>
      </dsp:nvSpPr>
      <dsp:spPr>
        <a:xfrm>
          <a:off x="4143768" y="3108787"/>
          <a:ext cx="1652129" cy="131226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Estructura definida</a:t>
          </a:r>
        </a:p>
      </dsp:txBody>
      <dsp:txXfrm>
        <a:off x="4385717" y="3300964"/>
        <a:ext cx="1168231" cy="927911"/>
      </dsp:txXfrm>
    </dsp:sp>
    <dsp:sp modelId="{5A2CC3C8-8CA2-441B-AF7B-8182F2FD14F7}">
      <dsp:nvSpPr>
        <dsp:cNvPr id="0" name=""/>
        <dsp:cNvSpPr/>
      </dsp:nvSpPr>
      <dsp:spPr>
        <a:xfrm rot="7560000">
          <a:off x="3319933" y="3030238"/>
          <a:ext cx="327116" cy="30390"/>
        </a:xfrm>
        <a:custGeom>
          <a:avLst/>
          <a:gdLst/>
          <a:ahLst/>
          <a:cxnLst/>
          <a:rect l="0" t="0" r="0" b="0"/>
          <a:pathLst>
            <a:path>
              <a:moveTo>
                <a:pt x="0" y="15195"/>
              </a:moveTo>
              <a:lnTo>
                <a:pt x="327116" y="1519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 rot="10800000">
        <a:off x="3475313" y="3037255"/>
        <a:ext cx="16355" cy="16355"/>
      </dsp:txXfrm>
    </dsp:sp>
    <dsp:sp modelId="{02689D22-A6FF-4D4F-8D27-FB18D1758439}">
      <dsp:nvSpPr>
        <dsp:cNvPr id="0" name=""/>
        <dsp:cNvSpPr/>
      </dsp:nvSpPr>
      <dsp:spPr>
        <a:xfrm>
          <a:off x="2004873" y="3108787"/>
          <a:ext cx="1911760" cy="131226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Evaluación</a:t>
          </a:r>
          <a:r>
            <a:rPr lang="es-ES" sz="1800" kern="1200" dirty="0"/>
            <a:t> </a:t>
          </a:r>
          <a:r>
            <a:rPr lang="es-ES" sz="1600" kern="1200" dirty="0"/>
            <a:t>anteproyecto</a:t>
          </a:r>
        </a:p>
      </dsp:txBody>
      <dsp:txXfrm>
        <a:off x="2284844" y="3300964"/>
        <a:ext cx="1351818" cy="927911"/>
      </dsp:txXfrm>
    </dsp:sp>
    <dsp:sp modelId="{29F35F16-A05A-482F-8AB8-DE4744CE70E8}">
      <dsp:nvSpPr>
        <dsp:cNvPr id="0" name=""/>
        <dsp:cNvSpPr/>
      </dsp:nvSpPr>
      <dsp:spPr>
        <a:xfrm rot="11880000">
          <a:off x="3221667" y="2145394"/>
          <a:ext cx="122607" cy="30390"/>
        </a:xfrm>
        <a:custGeom>
          <a:avLst/>
          <a:gdLst/>
          <a:ahLst/>
          <a:cxnLst/>
          <a:rect l="0" t="0" r="0" b="0"/>
          <a:pathLst>
            <a:path>
              <a:moveTo>
                <a:pt x="0" y="15195"/>
              </a:moveTo>
              <a:lnTo>
                <a:pt x="122607" y="15195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 rot="10800000">
        <a:off x="3279905" y="2157524"/>
        <a:ext cx="6130" cy="6130"/>
      </dsp:txXfrm>
    </dsp:sp>
    <dsp:sp modelId="{515E3324-972D-4FD1-B3BB-D67732D17401}">
      <dsp:nvSpPr>
        <dsp:cNvPr id="0" name=""/>
        <dsp:cNvSpPr/>
      </dsp:nvSpPr>
      <dsp:spPr>
        <a:xfrm>
          <a:off x="1355662" y="1198039"/>
          <a:ext cx="1968503" cy="1312265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Correcciones: 4 semanas</a:t>
          </a:r>
        </a:p>
      </dsp:txBody>
      <dsp:txXfrm>
        <a:off x="1643943" y="1390216"/>
        <a:ext cx="1391941" cy="927911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D5E480-5A2D-4547-81F3-A2F60CA62408}">
      <dsp:nvSpPr>
        <dsp:cNvPr id="0" name=""/>
        <dsp:cNvSpPr/>
      </dsp:nvSpPr>
      <dsp:spPr>
        <a:xfrm>
          <a:off x="127954" y="3844"/>
          <a:ext cx="2573436" cy="10293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Criterios</a:t>
          </a:r>
          <a:endParaRPr lang="en-US" sz="1800" kern="1200" dirty="0"/>
        </a:p>
      </dsp:txBody>
      <dsp:txXfrm>
        <a:off x="642641" y="3844"/>
        <a:ext cx="1544062" cy="1029374"/>
      </dsp:txXfrm>
    </dsp:sp>
    <dsp:sp modelId="{DBA92F9F-C2BF-4033-A1B0-70DDB84AA8A8}">
      <dsp:nvSpPr>
        <dsp:cNvPr id="0" name=""/>
        <dsp:cNvSpPr/>
      </dsp:nvSpPr>
      <dsp:spPr>
        <a:xfrm>
          <a:off x="2366844" y="91341"/>
          <a:ext cx="2135952" cy="854380"/>
        </a:xfrm>
        <a:prstGeom prst="chevron">
          <a:avLst/>
        </a:prstGeom>
        <a:solidFill>
          <a:srgbClr val="D6E1F1"/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419" sz="1600" kern="1200" dirty="0"/>
            <a:t>Grado de dificultad, pertinencia</a:t>
          </a:r>
          <a:endParaRPr lang="en-US" sz="1600" kern="1200" dirty="0"/>
        </a:p>
      </dsp:txBody>
      <dsp:txXfrm>
        <a:off x="2794034" y="91341"/>
        <a:ext cx="1281572" cy="854380"/>
      </dsp:txXfrm>
    </dsp:sp>
    <dsp:sp modelId="{A3A934B5-AF4B-418B-92DA-6B02C0D542F5}">
      <dsp:nvSpPr>
        <dsp:cNvPr id="0" name=""/>
        <dsp:cNvSpPr/>
      </dsp:nvSpPr>
      <dsp:spPr>
        <a:xfrm>
          <a:off x="127954" y="1177331"/>
          <a:ext cx="2573436" cy="10293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Criterios</a:t>
          </a:r>
          <a:endParaRPr lang="en-US" sz="1800" kern="1200" dirty="0"/>
        </a:p>
      </dsp:txBody>
      <dsp:txXfrm>
        <a:off x="642641" y="1177331"/>
        <a:ext cx="1544062" cy="1029374"/>
      </dsp:txXfrm>
    </dsp:sp>
    <dsp:sp modelId="{5759BD7D-2058-40CF-AD7D-349C61B4FB8A}">
      <dsp:nvSpPr>
        <dsp:cNvPr id="0" name=""/>
        <dsp:cNvSpPr/>
      </dsp:nvSpPr>
      <dsp:spPr>
        <a:xfrm>
          <a:off x="2366844" y="1264828"/>
          <a:ext cx="2580038" cy="85438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0" i="0" kern="1200" dirty="0"/>
            <a:t>Construcción y claridad del documento</a:t>
          </a:r>
          <a:endParaRPr lang="en-US" sz="1600" kern="1200" dirty="0"/>
        </a:p>
      </dsp:txBody>
      <dsp:txXfrm>
        <a:off x="2794034" y="1264828"/>
        <a:ext cx="1725658" cy="854380"/>
      </dsp:txXfrm>
    </dsp:sp>
    <dsp:sp modelId="{5DD900AC-3284-4EE2-908E-75A5059B6D23}">
      <dsp:nvSpPr>
        <dsp:cNvPr id="0" name=""/>
        <dsp:cNvSpPr/>
      </dsp:nvSpPr>
      <dsp:spPr>
        <a:xfrm>
          <a:off x="4647849" y="1264828"/>
          <a:ext cx="3333623" cy="85438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0" i="0" kern="1200" dirty="0"/>
            <a:t>Marco </a:t>
          </a:r>
          <a:r>
            <a:rPr lang="es-ES" sz="1600" b="0" i="0" kern="1200" dirty="0" err="1"/>
            <a:t>téorico</a:t>
          </a:r>
          <a:r>
            <a:rPr lang="es-ES" sz="1600" b="0" i="0" kern="1200" dirty="0"/>
            <a:t> que refleje aspectos relevantes del problema </a:t>
          </a:r>
          <a:endParaRPr lang="en-US" sz="1600" kern="1200" dirty="0"/>
        </a:p>
      </dsp:txBody>
      <dsp:txXfrm>
        <a:off x="5075039" y="1264828"/>
        <a:ext cx="2479243" cy="854380"/>
      </dsp:txXfrm>
    </dsp:sp>
    <dsp:sp modelId="{DD157863-A9F7-499A-B1C8-B4191CDCB1DE}">
      <dsp:nvSpPr>
        <dsp:cNvPr id="0" name=""/>
        <dsp:cNvSpPr/>
      </dsp:nvSpPr>
      <dsp:spPr>
        <a:xfrm>
          <a:off x="127954" y="2350818"/>
          <a:ext cx="2573436" cy="10293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Criterios</a:t>
          </a:r>
          <a:endParaRPr lang="en-US" sz="1800" kern="1200" dirty="0"/>
        </a:p>
      </dsp:txBody>
      <dsp:txXfrm>
        <a:off x="642641" y="2350818"/>
        <a:ext cx="1544062" cy="1029374"/>
      </dsp:txXfrm>
    </dsp:sp>
    <dsp:sp modelId="{C45013DE-BCCF-464F-A1FB-124D8555D8CE}">
      <dsp:nvSpPr>
        <dsp:cNvPr id="0" name=""/>
        <dsp:cNvSpPr/>
      </dsp:nvSpPr>
      <dsp:spPr>
        <a:xfrm>
          <a:off x="2366844" y="2438315"/>
          <a:ext cx="3148030" cy="85438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0" i="0" kern="1200" dirty="0"/>
            <a:t>Aporte personal del estudiante </a:t>
          </a:r>
          <a:endParaRPr lang="en-US" sz="1600" kern="1200" dirty="0"/>
        </a:p>
      </dsp:txBody>
      <dsp:txXfrm>
        <a:off x="2794034" y="2438315"/>
        <a:ext cx="2293650" cy="854380"/>
      </dsp:txXfrm>
    </dsp:sp>
    <dsp:sp modelId="{C8E7D107-859B-452F-BB6E-9D3D16F64AB8}">
      <dsp:nvSpPr>
        <dsp:cNvPr id="0" name=""/>
        <dsp:cNvSpPr/>
      </dsp:nvSpPr>
      <dsp:spPr>
        <a:xfrm>
          <a:off x="5215842" y="2438315"/>
          <a:ext cx="2867067" cy="854380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419" sz="1600" kern="1200" dirty="0"/>
            <a:t>Justificación: Interés, creatividad, innovación, utilidad</a:t>
          </a:r>
          <a:endParaRPr lang="en-US" sz="1600" kern="1200" dirty="0"/>
        </a:p>
      </dsp:txBody>
      <dsp:txXfrm>
        <a:off x="5643032" y="2438315"/>
        <a:ext cx="2012687" cy="854380"/>
      </dsp:txXfrm>
    </dsp:sp>
    <dsp:sp modelId="{2E8344D6-429C-4EC1-A1E6-C1956D5CB211}">
      <dsp:nvSpPr>
        <dsp:cNvPr id="0" name=""/>
        <dsp:cNvSpPr/>
      </dsp:nvSpPr>
      <dsp:spPr>
        <a:xfrm>
          <a:off x="127954" y="3526463"/>
          <a:ext cx="2573436" cy="1029374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11430" rIns="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Criterios</a:t>
          </a:r>
          <a:endParaRPr lang="en-US" sz="1800" kern="1200" dirty="0"/>
        </a:p>
      </dsp:txBody>
      <dsp:txXfrm>
        <a:off x="642641" y="3526463"/>
        <a:ext cx="1544062" cy="1029374"/>
      </dsp:txXfrm>
    </dsp:sp>
    <dsp:sp modelId="{B697BE75-BA59-45FE-AB59-45A5EBA50ACC}">
      <dsp:nvSpPr>
        <dsp:cNvPr id="0" name=""/>
        <dsp:cNvSpPr/>
      </dsp:nvSpPr>
      <dsp:spPr>
        <a:xfrm>
          <a:off x="2366844" y="3524305"/>
          <a:ext cx="6407900" cy="1033689"/>
        </a:xfrm>
        <a:prstGeom prst="chevron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10160" rIns="0" bIns="101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600" b="0" i="0" kern="1200" dirty="0"/>
            <a:t>Viabilidad objetivos, factibilidad técnica económica y competencia profesional</a:t>
          </a:r>
          <a:endParaRPr lang="en-US" sz="1600" kern="1200" dirty="0"/>
        </a:p>
      </dsp:txBody>
      <dsp:txXfrm>
        <a:off x="2883689" y="3524305"/>
        <a:ext cx="5374211" cy="1033689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A04F5F1-B483-4BC2-A038-424DA40CCFAE}">
      <dsp:nvSpPr>
        <dsp:cNvPr id="0" name=""/>
        <dsp:cNvSpPr/>
      </dsp:nvSpPr>
      <dsp:spPr>
        <a:xfrm>
          <a:off x="3287878" y="1660761"/>
          <a:ext cx="1261625" cy="12616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2400" kern="1200" dirty="0" err="1"/>
            <a:t>Proy</a:t>
          </a:r>
          <a:r>
            <a:rPr lang="es-ES" sz="2400" kern="1200" dirty="0"/>
            <a:t>. Grado</a:t>
          </a:r>
        </a:p>
      </dsp:txBody>
      <dsp:txXfrm>
        <a:off x="3472639" y="1845522"/>
        <a:ext cx="892103" cy="892103"/>
      </dsp:txXfrm>
    </dsp:sp>
    <dsp:sp modelId="{56156DDC-8FEB-4B28-B322-29650607167A}">
      <dsp:nvSpPr>
        <dsp:cNvPr id="0" name=""/>
        <dsp:cNvSpPr/>
      </dsp:nvSpPr>
      <dsp:spPr>
        <a:xfrm rot="16200000">
          <a:off x="3728430" y="1456046"/>
          <a:ext cx="380522" cy="28908"/>
        </a:xfrm>
        <a:custGeom>
          <a:avLst/>
          <a:gdLst/>
          <a:ahLst/>
          <a:cxnLst/>
          <a:rect l="0" t="0" r="0" b="0"/>
          <a:pathLst>
            <a:path>
              <a:moveTo>
                <a:pt x="0" y="14454"/>
              </a:moveTo>
              <a:lnTo>
                <a:pt x="380522" y="1445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3909178" y="1460987"/>
        <a:ext cx="19026" cy="19026"/>
      </dsp:txXfrm>
    </dsp:sp>
    <dsp:sp modelId="{544C8561-AD23-4ADC-AFF3-D219D62BEA81}">
      <dsp:nvSpPr>
        <dsp:cNvPr id="0" name=""/>
        <dsp:cNvSpPr/>
      </dsp:nvSpPr>
      <dsp:spPr>
        <a:xfrm>
          <a:off x="3072424" y="18613"/>
          <a:ext cx="1692534" cy="126162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Objetivo: </a:t>
          </a:r>
          <a:r>
            <a:rPr lang="es-ES" sz="1600" kern="1200" dirty="0"/>
            <a:t>Desarrollo del Proyecto</a:t>
          </a:r>
        </a:p>
      </dsp:txBody>
      <dsp:txXfrm>
        <a:off x="3320290" y="203374"/>
        <a:ext cx="1196802" cy="892103"/>
      </dsp:txXfrm>
    </dsp:sp>
    <dsp:sp modelId="{D3124741-5E74-47FE-AA1B-6FB2362D448F}">
      <dsp:nvSpPr>
        <dsp:cNvPr id="0" name=""/>
        <dsp:cNvSpPr/>
      </dsp:nvSpPr>
      <dsp:spPr>
        <a:xfrm rot="19800000">
          <a:off x="4454619" y="1923005"/>
          <a:ext cx="154834" cy="28908"/>
        </a:xfrm>
        <a:custGeom>
          <a:avLst/>
          <a:gdLst/>
          <a:ahLst/>
          <a:cxnLst/>
          <a:rect l="0" t="0" r="0" b="0"/>
          <a:pathLst>
            <a:path>
              <a:moveTo>
                <a:pt x="0" y="14454"/>
              </a:moveTo>
              <a:lnTo>
                <a:pt x="154834" y="1445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4528165" y="1933588"/>
        <a:ext cx="7741" cy="7741"/>
      </dsp:txXfrm>
    </dsp:sp>
    <dsp:sp modelId="{033CB0FA-BECB-4032-A863-E73E8A1D320E}">
      <dsp:nvSpPr>
        <dsp:cNvPr id="0" name=""/>
        <dsp:cNvSpPr/>
      </dsp:nvSpPr>
      <dsp:spPr>
        <a:xfrm>
          <a:off x="4376276" y="800564"/>
          <a:ext cx="1929114" cy="1339871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Jornadas de avances. Inicia en el 2023-1</a:t>
          </a:r>
        </a:p>
      </dsp:txBody>
      <dsp:txXfrm>
        <a:off x="4658788" y="996784"/>
        <a:ext cx="1364090" cy="947431"/>
      </dsp:txXfrm>
    </dsp:sp>
    <dsp:sp modelId="{07D2A0BE-C45F-46C4-BDC5-0B4DA1089B81}">
      <dsp:nvSpPr>
        <dsp:cNvPr id="0" name=""/>
        <dsp:cNvSpPr/>
      </dsp:nvSpPr>
      <dsp:spPr>
        <a:xfrm rot="1800000">
          <a:off x="4446935" y="2659913"/>
          <a:ext cx="269545" cy="28908"/>
        </a:xfrm>
        <a:custGeom>
          <a:avLst/>
          <a:gdLst/>
          <a:ahLst/>
          <a:cxnLst/>
          <a:rect l="0" t="0" r="0" b="0"/>
          <a:pathLst>
            <a:path>
              <a:moveTo>
                <a:pt x="0" y="14454"/>
              </a:moveTo>
              <a:lnTo>
                <a:pt x="269545" y="1445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4574969" y="2667628"/>
        <a:ext cx="13477" cy="13477"/>
      </dsp:txXfrm>
    </dsp:sp>
    <dsp:sp modelId="{0EDC48DB-1EE1-4E35-AA27-F82A3C964452}">
      <dsp:nvSpPr>
        <dsp:cNvPr id="0" name=""/>
        <dsp:cNvSpPr/>
      </dsp:nvSpPr>
      <dsp:spPr>
        <a:xfrm>
          <a:off x="4546646" y="2481835"/>
          <a:ext cx="1588374" cy="126162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Finalización del proyecto</a:t>
          </a:r>
        </a:p>
      </dsp:txBody>
      <dsp:txXfrm>
        <a:off x="4779258" y="2666596"/>
        <a:ext cx="1123150" cy="892103"/>
      </dsp:txXfrm>
    </dsp:sp>
    <dsp:sp modelId="{36576FB1-1502-4A48-AFE4-7472FE3DA868}">
      <dsp:nvSpPr>
        <dsp:cNvPr id="0" name=""/>
        <dsp:cNvSpPr/>
      </dsp:nvSpPr>
      <dsp:spPr>
        <a:xfrm rot="5400000">
          <a:off x="3728430" y="3098194"/>
          <a:ext cx="380522" cy="28908"/>
        </a:xfrm>
        <a:custGeom>
          <a:avLst/>
          <a:gdLst/>
          <a:ahLst/>
          <a:cxnLst/>
          <a:rect l="0" t="0" r="0" b="0"/>
          <a:pathLst>
            <a:path>
              <a:moveTo>
                <a:pt x="0" y="14454"/>
              </a:moveTo>
              <a:lnTo>
                <a:pt x="380522" y="1445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>
        <a:off x="3909178" y="3103135"/>
        <a:ext cx="19026" cy="19026"/>
      </dsp:txXfrm>
    </dsp:sp>
    <dsp:sp modelId="{9C7B0D37-2441-41BD-BCA4-DFA8B8D78C0A}">
      <dsp:nvSpPr>
        <dsp:cNvPr id="0" name=""/>
        <dsp:cNvSpPr/>
      </dsp:nvSpPr>
      <dsp:spPr>
        <a:xfrm>
          <a:off x="3079382" y="3302909"/>
          <a:ext cx="1678618" cy="126162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795" tIns="10795" rIns="10795" bIns="10795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700" kern="1200" dirty="0"/>
            <a:t>Sustentación</a:t>
          </a:r>
        </a:p>
      </dsp:txBody>
      <dsp:txXfrm>
        <a:off x="3325210" y="3487670"/>
        <a:ext cx="1186962" cy="892103"/>
      </dsp:txXfrm>
    </dsp:sp>
    <dsp:sp modelId="{5A2CC3C8-8CA2-441B-AF7B-8182F2FD14F7}">
      <dsp:nvSpPr>
        <dsp:cNvPr id="0" name=""/>
        <dsp:cNvSpPr/>
      </dsp:nvSpPr>
      <dsp:spPr>
        <a:xfrm rot="9000000">
          <a:off x="3186497" y="2642337"/>
          <a:ext cx="199240" cy="28908"/>
        </a:xfrm>
        <a:custGeom>
          <a:avLst/>
          <a:gdLst/>
          <a:ahLst/>
          <a:cxnLst/>
          <a:rect l="0" t="0" r="0" b="0"/>
          <a:pathLst>
            <a:path>
              <a:moveTo>
                <a:pt x="0" y="14454"/>
              </a:moveTo>
              <a:lnTo>
                <a:pt x="199240" y="1445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 rot="10800000">
        <a:off x="3281136" y="2651810"/>
        <a:ext cx="9962" cy="9962"/>
      </dsp:txXfrm>
    </dsp:sp>
    <dsp:sp modelId="{02689D22-A6FF-4D4F-8D27-FB18D1758439}">
      <dsp:nvSpPr>
        <dsp:cNvPr id="0" name=""/>
        <dsp:cNvSpPr/>
      </dsp:nvSpPr>
      <dsp:spPr>
        <a:xfrm>
          <a:off x="1577556" y="2481835"/>
          <a:ext cx="1837986" cy="1261625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65" tIns="12065" rIns="12065" bIns="12065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900" kern="1200" dirty="0"/>
            <a:t>Evaluación</a:t>
          </a:r>
          <a:r>
            <a:rPr lang="es-ES" sz="1800" kern="1200" dirty="0"/>
            <a:t> del proyecto</a:t>
          </a:r>
          <a:endParaRPr lang="es-ES" sz="1600" kern="1200" dirty="0"/>
        </a:p>
      </dsp:txBody>
      <dsp:txXfrm>
        <a:off x="1846723" y="2666596"/>
        <a:ext cx="1299652" cy="892103"/>
      </dsp:txXfrm>
    </dsp:sp>
    <dsp:sp modelId="{29F35F16-A05A-482F-8AB8-DE4744CE70E8}">
      <dsp:nvSpPr>
        <dsp:cNvPr id="0" name=""/>
        <dsp:cNvSpPr/>
      </dsp:nvSpPr>
      <dsp:spPr>
        <a:xfrm rot="12600000">
          <a:off x="3199427" y="1915368"/>
          <a:ext cx="185381" cy="28908"/>
        </a:xfrm>
        <a:custGeom>
          <a:avLst/>
          <a:gdLst/>
          <a:ahLst/>
          <a:cxnLst/>
          <a:rect l="0" t="0" r="0" b="0"/>
          <a:pathLst>
            <a:path>
              <a:moveTo>
                <a:pt x="0" y="14454"/>
              </a:moveTo>
              <a:lnTo>
                <a:pt x="185381" y="14454"/>
              </a:lnTo>
            </a:path>
          </a:pathLst>
        </a:custGeom>
        <a:noFill/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s-ES" sz="500" kern="1200"/>
        </a:p>
      </dsp:txBody>
      <dsp:txXfrm rot="10800000">
        <a:off x="3287484" y="1925188"/>
        <a:ext cx="9269" cy="9269"/>
      </dsp:txXfrm>
    </dsp:sp>
    <dsp:sp modelId="{515E3324-972D-4FD1-B3BB-D67732D17401}">
      <dsp:nvSpPr>
        <dsp:cNvPr id="0" name=""/>
        <dsp:cNvSpPr/>
      </dsp:nvSpPr>
      <dsp:spPr>
        <a:xfrm>
          <a:off x="1550279" y="839687"/>
          <a:ext cx="1892539" cy="126162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ES" sz="1800" kern="1200" dirty="0"/>
            <a:t>Correcciones: 3 semanas</a:t>
          </a:r>
        </a:p>
      </dsp:txBody>
      <dsp:txXfrm>
        <a:off x="1827435" y="1024448"/>
        <a:ext cx="1338227" cy="8921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lProcess3">
  <dgm:title val=""/>
  <dgm:desc val=""/>
  <dgm:catLst>
    <dgm:cat type="process" pri="11000"/>
    <dgm:cat type="convert" pri="1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41" srcId="1" destId="11" srcOrd="0" destOrd="0"/>
        <dgm:cxn modelId="42" srcId="1" destId="12" srcOrd="1" destOrd="0"/>
        <dgm:cxn modelId="51" srcId="2" destId="21" srcOrd="0" destOrd="0"/>
        <dgm:cxn modelId="52" srcId="2" destId="22" srcOrd="1" destOrd="0"/>
        <dgm:cxn modelId="61" srcId="3" destId="31" srcOrd="0" destOrd="0"/>
        <dgm:cxn modelId="62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1" destId="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chPref val="3"/>
      <dgm:dir/>
      <dgm:animLvl val="lvl"/>
      <dgm:resizeHandles/>
    </dgm:varLst>
    <dgm:choose name="Name1">
      <dgm:if name="Name2" func="var" arg="dir" op="equ" val="norm">
        <dgm:alg type="lin">
          <dgm:param type="linDir" val="fromT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T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bigChev" refType="w"/>
      <dgm:constr type="h" for="des" forName="bigChev" refType="w" refFor="des" refForName="bigChev" op="equ" fact="0.4"/>
      <dgm:constr type="w" for="des" forName="node" refType="w" refFor="des" refForName="bigChev" fact="0.83"/>
      <dgm:constr type="h" for="des" forName="node" refType="w" refFor="des" refForName="node" op="equ" fact="0.4"/>
      <dgm:constr type="w" for="des" forName="parTrans" refType="w" refFor="des" refForName="bigChev" op="equ" fact="-0.13"/>
      <dgm:constr type="w" for="des" forName="sibTrans" refType="w" refFor="des" refForName="node" op="equ" fact="-0.14"/>
      <dgm:constr type="h" for="ch" forName="vSp" refType="h" refFor="des" refForName="bigChev" op="equ" fact="0.14"/>
      <dgm:constr type="primFontSz" for="des" forName="node" op="equ"/>
      <dgm:constr type="primFontSz" for="des" forName="bigChev" op="equ"/>
    </dgm:constrLst>
    <dgm:ruleLst/>
    <dgm:forEach name="Name4" axis="ch" ptType="node">
      <dgm:layoutNode name="horFlow">
        <dgm:choose name="Name5">
          <dgm:if name="Name6" func="var" arg="dir" op="equ" val="norm">
            <dgm:alg type="lin">
              <dgm:param type="linDir" val="fromL"/>
              <dgm:param type="nodeHorzAlign" val="l"/>
              <dgm:param type="nodeVertAlign" val="mid"/>
              <dgm:param type="fallback" val="2D"/>
            </dgm:alg>
          </dgm:if>
          <dgm:else name="Name7">
            <dgm:alg type="lin">
              <dgm:param type="linDir" val="fromR"/>
              <dgm:param type="nodeHorzAlign" val="r"/>
              <dgm:param type="nodeVertAlign" val="mid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bigChev" styleLbl="node1">
          <dgm:alg type="tx"/>
          <dgm:choose name="Name8">
            <dgm:if name="Name9" func="var" arg="dir" op="equ" val="norm">
              <dgm:shape xmlns:r="http://schemas.openxmlformats.org/officeDocument/2006/relationships" type="chevron" r:blip="">
                <dgm:adjLst/>
              </dgm:shape>
              <dgm:presOf axis="self"/>
              <dgm:constrLst>
                <dgm:constr type="primFontSz" val="65"/>
                <dgm:constr type="rMarg"/>
                <dgm:constr type="lMarg" refType="primFontSz" fact="0.1"/>
                <dgm:constr type="tMarg" refType="primFontSz" fact="0.05"/>
                <dgm:constr type="bMarg" refType="primFontSz" fact="0.05"/>
              </dgm:constrLst>
            </dgm:if>
            <dgm:else name="Name10">
              <dgm:shape xmlns:r="http://schemas.openxmlformats.org/officeDocument/2006/relationships" rot="180" type="chevron" r:blip="">
                <dgm:adjLst/>
              </dgm:shape>
              <dgm:presOf axis="self"/>
              <dgm:constrLst>
                <dgm:constr type="primFontSz" val="65"/>
                <dgm:constr type="lMarg"/>
                <dgm:constr type="rMarg" refType="primFontSz" fact="0.1"/>
                <dgm:constr type="tMarg" refType="primFontSz" fact="0.05"/>
                <dgm:constr type="bMarg" refType="primFontSz" fact="0.05"/>
              </dgm:constrLst>
            </dgm:else>
          </dgm:choose>
          <dgm:ruleLst>
            <dgm:rule type="primFontSz" val="5" fact="NaN" max="NaN"/>
          </dgm:ruleLst>
        </dgm:layoutNode>
        <dgm:forEach name="parTransForEach" axis="ch" ptType="parTrans" cnt="1">
          <dgm:layoutNode name="par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  <dgm:forEach name="Name11" axis="ch" ptType="node">
          <dgm:layoutNode name="node" styleLbl="alignAccFollowNode1">
            <dgm:varLst>
              <dgm:bulletEnabled val="1"/>
            </dgm:varLst>
            <dgm:alg type="tx"/>
            <dgm:choose name="Name12">
              <dgm:if name="Name13" func="var" arg="dir" op="equ" val="norm">
                <dgm:shape xmlns:r="http://schemas.openxmlformats.org/officeDocument/2006/relationships" type="chevron" r:blip="">
                  <dgm:adjLst/>
                </dgm:shape>
                <dgm:presOf axis="desOrSelf" ptType="node"/>
                <dgm:constrLst>
                  <dgm:constr type="primFontSz" val="65"/>
                  <dgm:constr type="rMarg"/>
                  <dgm:constr type="lMarg" refType="primFontSz" fact="0.1"/>
                  <dgm:constr type="tMarg" refType="primFontSz" fact="0.05"/>
                  <dgm:constr type="bMarg" refType="primFontSz" fact="0.05"/>
                </dgm:constrLst>
              </dgm:if>
              <dgm:else name="Name14">
                <dgm:shape xmlns:r="http://schemas.openxmlformats.org/officeDocument/2006/relationships" rot="180" type="chevron" r:blip="">
                  <dgm:adjLst/>
                </dgm:shape>
                <dgm:presOf axis="desOrSelf" ptType="node"/>
                <dgm:constrLst>
                  <dgm:constr type="primFontSz" val="65"/>
                  <dgm:constr type="lMarg"/>
                  <dgm:constr type="rMarg" refType="primFontSz" fact="0.1"/>
                  <dgm:constr type="tMarg" refType="primFontSz" fact="0.05"/>
                  <dgm:constr type="bMarg" refType="primFontSz" fact="0.05"/>
                </dgm:constrLst>
              </dgm:else>
            </dgm:choose>
            <dgm:ruleLst>
              <dgm:rule type="primFontSz" val="5" fact="NaN" max="NaN"/>
            </dgm:ruleLst>
          </dgm:layoutNode>
          <dgm:forEach name="sibTransForEach" axis="followSib" ptType="sibTrans" cnt="1">
            <dgm:layoutNode name="sibTrans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layoutNode>
      <dgm:choose name="Name15">
        <dgm:if name="Name16" axis="self" ptType="node" func="revPos" op="gte" val="2">
          <dgm:layoutNode name="v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radial1">
  <dgm:title val=""/>
  <dgm:desc val=""/>
  <dgm:catLst>
    <dgm:cat type="relationship" pri="22000"/>
    <dgm:cat type="cycle" pri="1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cycle">
    <dgm:varLst>
      <dgm:chMax val="1"/>
      <dgm:dir/>
      <dgm:animLvl val="ctr"/>
      <dgm:resizeHandles val="exact"/>
    </dgm:varLst>
    <dgm:choose name="Name0">
      <dgm:if name="Name1" func="var" arg="dir" op="equ" val="norm">
        <dgm:choose name="Name2">
          <dgm:if name="Name3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4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5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node" refType="w" refFor="ch" refForName="centerShape" op="equ"/>
      <dgm:constr type="sp" refType="w" refFor="ch" refForName="node" fact="0.3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connTx" val="55"/>
      <dgm:constr type="primFontSz" for="des" forName="connTx" refType="primFontSz" refFor="ch" refForName="centerShape" op="lte" fact="0.8"/>
    </dgm:constrLst>
    <dgm:ruleLst/>
    <dgm:forEach name="Name6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05"/>
          <dgm:constr type="bMarg" refType="primFontSz" fact="0.05"/>
          <dgm:constr type="lMarg" refType="primFontSz" fact="0.05"/>
          <dgm:constr type="rMarg" refType="primFontSz" fact="0.05"/>
        </dgm:constrLst>
        <dgm:ruleLst>
          <dgm:rule type="primFontSz" val="5" fact="NaN" max="NaN"/>
        </dgm:ruleLst>
      </dgm:layoutNode>
      <dgm:forEach name="Name7" axis="ch">
        <dgm:forEach name="Name8" axis="self" ptType="parTrans">
          <dgm:layoutNode name="Name9">
            <dgm:alg type="conn">
              <dgm:param type="dim" val="1D"/>
              <dgm:param type="begPts" val="auto"/>
              <dgm:param type="endPts" val="auto"/>
              <dgm:param type="begSty" val="noArr"/>
              <dgm:param type="endSty" val="noArr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connDist"/>
              <dgm:constr type="userA" for="ch" refType="connDist"/>
              <dgm:constr type="w" val="1"/>
              <dgm:constr type="h" val="5"/>
              <dgm:constr type="begPad"/>
              <dgm:constr type="endPad"/>
            </dgm:constrLst>
            <dgm:ruleLst/>
            <dgm:layoutNode name="connTx">
              <dgm:alg type="tx">
                <dgm:param type="autoTxRot" val="grav"/>
              </dgm:alg>
              <dgm:shape xmlns:r="http://schemas.openxmlformats.org/officeDocument/2006/relationships" type="rect" r:blip="" hideGeom="1">
                <dgm:adjLst/>
              </dgm:shape>
              <dgm:presOf axis="self"/>
              <dgm:constrLst>
                <dgm:constr type="userA"/>
                <dgm:constr type="w" refType="userA" fact="0.05"/>
                <dgm:constr type="h" refType="userA" fact="0.05"/>
                <dgm:constr type="lMarg" val="1"/>
                <dgm:constr type="rMarg" val="1"/>
                <dgm:constr type="tMarg"/>
                <dgm:constr type="bMarg"/>
              </dgm:constrLst>
              <dgm:ruleLst>
                <dgm:rule type="w" val="NaN" fact="0.8" max="NaN"/>
                <dgm:rule type="h" val="NaN" fact="1" max="NaN"/>
                <dgm:rule type="primFontSz" val="5" fact="NaN" max="NaN"/>
              </dgm:ruleLst>
            </dgm:layoutNode>
          </dgm:layoutNode>
        </dgm:forEach>
        <dgm:forEach name="Name10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</dgm:forEach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svg>
</file>

<file path=ppt/media/image19.png>
</file>

<file path=ppt/media/image2.JPG>
</file>

<file path=ppt/media/image20.svg>
</file>

<file path=ppt/media/image21.png>
</file>

<file path=ppt/media/image22.sv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F6BFE7-54E5-4441-8BDB-F3DEC3FF6DB9}" type="datetimeFigureOut">
              <a:rPr lang="es-CO" smtClean="0"/>
              <a:t>23/09/2022</a:t>
            </a:fld>
            <a:endParaRPr lang="es-CO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O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20E6AC-8662-4A3B-81B7-D3FE6A011C30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24025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3236" y="2396836"/>
            <a:ext cx="8617528" cy="2096802"/>
          </a:xfrm>
        </p:spPr>
        <p:txBody>
          <a:bodyPr anchor="b">
            <a:normAutofit/>
          </a:bodyPr>
          <a:lstStyle>
            <a:lvl1pPr algn="ctr">
              <a:defRPr sz="48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4585713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431932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9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805167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0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447810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1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24718901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2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18878443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3">
    <p:bg>
      <p:bgPr>
        <a:blipFill dpi="0" rotWithShape="1">
          <a:blip r:embed="rId2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8026468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529" y="196450"/>
            <a:ext cx="8661400" cy="1325563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4000" y="1603063"/>
            <a:ext cx="8661400" cy="4573900"/>
          </a:xfrm>
        </p:spPr>
        <p:txBody>
          <a:bodyPr/>
          <a:lstStyle/>
          <a:p>
            <a:pPr lvl="0"/>
            <a:r>
              <a:rPr lang="es-ES" dirty="0"/>
              <a:t>Editar el estilo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  <a:endParaRPr lang="en-US" dirty="0"/>
          </a:p>
        </p:txBody>
      </p: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4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0962370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4468" y="2375210"/>
            <a:ext cx="8263054" cy="2187266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8263634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9463013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9400" y="365126"/>
            <a:ext cx="86233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9400" y="1825625"/>
            <a:ext cx="423545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4273550" cy="4351338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4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0965996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upo 10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2" name="Rectángulo 11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3" name="Imagen 12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1660" y="365126"/>
            <a:ext cx="8625173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7629" y="1681163"/>
            <a:ext cx="423055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7629" y="2505075"/>
            <a:ext cx="4230553" cy="360523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427768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4277683" cy="3605237"/>
          </a:xfrm>
        </p:spPr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5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7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5831895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o 6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8" name="Rectángulo 7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9" name="Imagen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327" y="365126"/>
            <a:ext cx="8675649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1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055374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1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0691051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401963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326" y="278780"/>
            <a:ext cx="3501483" cy="1600200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278780"/>
            <a:ext cx="4988980" cy="573339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5326" y="1973765"/>
            <a:ext cx="3501483" cy="403840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2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8542214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upo 8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10" name="Rectángulo 9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1" name="Imagen 10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478" y="256478"/>
            <a:ext cx="3479181" cy="1800922"/>
          </a:xfrm>
        </p:spPr>
        <p:txBody>
          <a:bodyPr anchor="b">
            <a:noAutofit/>
          </a:bodyPr>
          <a:lstStyle>
            <a:lvl1pPr>
              <a:defRPr sz="2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0" y="256478"/>
            <a:ext cx="5022433" cy="5755697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478" y="2057399"/>
            <a:ext cx="3479181" cy="395477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13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2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37288555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7629" y="242463"/>
            <a:ext cx="8642195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7629" y="1747414"/>
            <a:ext cx="8642195" cy="4341151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grpSp>
        <p:nvGrpSpPr>
          <p:cNvPr id="10" name="Grupo 9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7" name="Rectángulo 6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9" name="Imagen 8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1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7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6944716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/>
          <p:cNvGrpSpPr/>
          <p:nvPr userDrawn="1"/>
        </p:nvGrpSpPr>
        <p:grpSpPr>
          <a:xfrm>
            <a:off x="-2771" y="6176963"/>
            <a:ext cx="9144000" cy="709301"/>
            <a:chOff x="-2771" y="6176963"/>
            <a:chExt cx="9144000" cy="709301"/>
          </a:xfrm>
        </p:grpSpPr>
        <p:sp>
          <p:nvSpPr>
            <p:cNvPr id="9" name="Rectángulo 8"/>
            <p:cNvSpPr/>
            <p:nvPr userDrawn="1"/>
          </p:nvSpPr>
          <p:spPr>
            <a:xfrm>
              <a:off x="-2771" y="6176963"/>
              <a:ext cx="9144000" cy="709301"/>
            </a:xfrm>
            <a:prstGeom prst="rect">
              <a:avLst/>
            </a:prstGeom>
            <a:solidFill>
              <a:srgbClr val="2C5697"/>
            </a:solidFill>
            <a:ln>
              <a:solidFill>
                <a:srgbClr val="2C5697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419"/>
            </a:p>
          </p:txBody>
        </p:sp>
        <p:pic>
          <p:nvPicPr>
            <p:cNvPr id="10" name="Imagen 9"/>
            <p:cNvPicPr>
              <a:picLocks noChangeAspect="1"/>
            </p:cNvPicPr>
            <p:nvPr userDrawn="1"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39389" y="6243613"/>
              <a:ext cx="1481885" cy="576000"/>
            </a:xfrm>
            <a:prstGeom prst="rect">
              <a:avLst/>
            </a:prstGeom>
          </p:spPr>
        </p:pic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70233" y="211873"/>
            <a:ext cx="1706137" cy="5800302"/>
          </a:xfrm>
        </p:spPr>
        <p:txBody>
          <a:bodyPr vert="eaVert">
            <a:normAutofit/>
          </a:bodyPr>
          <a:lstStyle>
            <a:lvl1pPr>
              <a:defRPr sz="4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6478" y="211873"/>
            <a:ext cx="6791093" cy="5800302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12" name="Marcador de texto 12"/>
          <p:cNvSpPr>
            <a:spLocks noGrp="1"/>
          </p:cNvSpPr>
          <p:nvPr>
            <p:ph type="body" sz="quarter" idx="13" hasCustomPrompt="1"/>
          </p:nvPr>
        </p:nvSpPr>
        <p:spPr>
          <a:xfrm>
            <a:off x="53558" y="6258563"/>
            <a:ext cx="4959017" cy="546101"/>
          </a:xfrm>
        </p:spPr>
        <p:txBody>
          <a:bodyPr anchor="ctr">
            <a:noAutofit/>
          </a:bodyPr>
          <a:lstStyle>
            <a:lvl1pPr marL="0" indent="0">
              <a:buNone/>
              <a:defRPr sz="1800" b="1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bg1"/>
                </a:solidFill>
              </a:defRPr>
            </a:lvl2pPr>
            <a:lvl3pPr marL="914400" indent="0">
              <a:buNone/>
              <a:defRPr sz="1600">
                <a:solidFill>
                  <a:schemeClr val="bg1"/>
                </a:solidFill>
              </a:defRPr>
            </a:lvl3pPr>
            <a:lvl4pPr marL="1371600" indent="0"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s-ES" dirty="0"/>
              <a:t>Título general de la presentación</a:t>
            </a:r>
            <a:endParaRPr lang="es-419" dirty="0"/>
          </a:p>
        </p:txBody>
      </p:sp>
      <p:sp>
        <p:nvSpPr>
          <p:cNvPr id="11" name="Marcador de texto 9"/>
          <p:cNvSpPr>
            <a:spLocks noGrp="1"/>
          </p:cNvSpPr>
          <p:nvPr>
            <p:ph type="body" sz="quarter" idx="16" hasCustomPrompt="1"/>
          </p:nvPr>
        </p:nvSpPr>
        <p:spPr>
          <a:xfrm>
            <a:off x="5012575" y="6258013"/>
            <a:ext cx="2419350" cy="5472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b="1">
                <a:solidFill>
                  <a:schemeClr val="bg1"/>
                </a:solidFill>
              </a:defRPr>
            </a:lvl1pPr>
          </a:lstStyle>
          <a:p>
            <a:pPr marL="0" lvl="0" indent="0" algn="ctr">
              <a:buNone/>
            </a:pPr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587116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258902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3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4780740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4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4126680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5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5599219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6">
    <p:bg>
      <p:bgPr>
        <a:blipFill dpi="0" rotWithShape="1">
          <a:blip r:embed="rId2">
            <a:lum/>
          </a:blip>
          <a:srcRect/>
          <a:stretch>
            <a:fillRect l="-16000" r="-1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342623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7">
    <p:bg>
      <p:bgPr>
        <a:blipFill dpi="0" rotWithShape="1">
          <a:blip r:embed="rId2">
            <a:lum/>
          </a:blip>
          <a:srcRect/>
          <a:stretch>
            <a:fillRect l="-7000" r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1179600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 Imagen8"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5825" y="2715787"/>
            <a:ext cx="7832553" cy="1327016"/>
          </a:xfrm>
          <a:solidFill>
            <a:schemeClr val="bg1">
              <a:alpha val="60000"/>
            </a:schemeClr>
          </a:solidFill>
        </p:spPr>
        <p:txBody>
          <a:bodyPr anchor="b">
            <a:normAutofit/>
          </a:bodyPr>
          <a:lstStyle>
            <a:lvl1pPr algn="ctr">
              <a:defRPr sz="4000" b="1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55589" y="4284631"/>
            <a:ext cx="6233301" cy="1001048"/>
          </a:xfrm>
          <a:solidFill>
            <a:schemeClr val="bg1">
              <a:alpha val="60000"/>
            </a:schemeClr>
          </a:solidFill>
        </p:spPr>
        <p:txBody>
          <a:bodyPr/>
          <a:lstStyle>
            <a:lvl1pPr marL="0" indent="0" algn="ctr">
              <a:buNone/>
              <a:defRPr sz="24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5680" y="0"/>
            <a:ext cx="2072640" cy="2578608"/>
          </a:xfrm>
          <a:prstGeom prst="rect">
            <a:avLst/>
          </a:prstGeom>
        </p:spPr>
      </p:pic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10" name="Marcador de texto 9"/>
          <p:cNvSpPr>
            <a:spLocks noGrp="1"/>
          </p:cNvSpPr>
          <p:nvPr>
            <p:ph type="body" sz="quarter" idx="14" hasCustomPrompt="1"/>
          </p:nvPr>
        </p:nvSpPr>
        <p:spPr>
          <a:xfrm>
            <a:off x="3340100" y="6197600"/>
            <a:ext cx="2463800" cy="660400"/>
          </a:xfrm>
          <a:solidFill>
            <a:schemeClr val="bg1"/>
          </a:solidFill>
        </p:spPr>
        <p:txBody>
          <a:bodyPr>
            <a:noAutofit/>
          </a:bodyPr>
          <a:lstStyle>
            <a:lvl1pPr marL="0" indent="0" algn="ctr">
              <a:buNone/>
              <a:defRPr sz="2000" b="1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s-ES" dirty="0"/>
              <a:t>Nombre de la oficina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038531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4000" y="365126"/>
            <a:ext cx="8661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4000" y="1825625"/>
            <a:ext cx="8661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7AB07-3DF3-4BE1-B78D-85346C8AFDE2}" type="datetimeFigureOut">
              <a:rPr lang="es-CO" smtClean="0"/>
              <a:t>23/09/2022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04E789-67A4-4C83-A187-BBB72257DB96}" type="slidenum">
              <a:rPr lang="es-CO" smtClean="0"/>
              <a:t>‹#›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78387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72" r:id="rId2"/>
    <p:sldLayoutId id="2147483674" r:id="rId3"/>
    <p:sldLayoutId id="2147483676" r:id="rId4"/>
    <p:sldLayoutId id="2147483675" r:id="rId5"/>
    <p:sldLayoutId id="2147483677" r:id="rId6"/>
    <p:sldLayoutId id="2147483673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2C5697"/>
          </a:solidFill>
          <a:latin typeface="Verdana" panose="020B0604030504040204" pitchFamily="34" charset="0"/>
          <a:ea typeface="Verdana" panose="020B0604030504040204" pitchFamily="34" charset="0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juancmartinez@javerianacali.edu.co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mailto:juancmartinez@javerianacali.edu.co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15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svg"/><Relationship Id="rId7" Type="http://schemas.openxmlformats.org/officeDocument/2006/relationships/image" Target="../media/image22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ctrTitle"/>
          </p:nvPr>
        </p:nvSpPr>
        <p:spPr>
          <a:xfrm>
            <a:off x="263236" y="2729752"/>
            <a:ext cx="8617528" cy="1274357"/>
          </a:xfrm>
          <a:solidFill>
            <a:schemeClr val="bg1">
              <a:alpha val="70000"/>
            </a:schemeClr>
          </a:solidFill>
        </p:spPr>
        <p:txBody>
          <a:bodyPr/>
          <a:lstStyle/>
          <a:p>
            <a:r>
              <a:rPr lang="es-419" dirty="0"/>
              <a:t>PROYECTO DE GRADO I</a:t>
            </a:r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>
          <a:xfrm>
            <a:off x="1143000" y="5178392"/>
            <a:ext cx="6858000" cy="818998"/>
          </a:xfrm>
          <a:solidFill>
            <a:schemeClr val="bg1">
              <a:alpha val="70000"/>
            </a:schemeClr>
          </a:solidFill>
        </p:spPr>
        <p:txBody>
          <a:bodyPr>
            <a:normAutofit/>
          </a:bodyPr>
          <a:lstStyle/>
          <a:p>
            <a:r>
              <a:rPr lang="es-419" sz="2800" b="1" dirty="0">
                <a:solidFill>
                  <a:schemeClr val="tx1"/>
                </a:solidFill>
              </a:rPr>
              <a:t>Luisa Rincón</a:t>
            </a:r>
          </a:p>
          <a:p>
            <a:endParaRPr lang="es-419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4"/>
          </p:nvPr>
        </p:nvSpPr>
        <p:spPr>
          <a:xfrm>
            <a:off x="1751888" y="5783714"/>
            <a:ext cx="5640224" cy="660400"/>
          </a:xfrm>
        </p:spPr>
        <p:txBody>
          <a:bodyPr/>
          <a:lstStyle/>
          <a:p>
            <a:r>
              <a:rPr lang="en-US" b="0" dirty="0">
                <a:solidFill>
                  <a:schemeClr val="tx1"/>
                </a:solidFill>
                <a:hlinkClick r:id="rId2"/>
              </a:rPr>
              <a:t>lfrincon@javerianacali.edu.co</a:t>
            </a:r>
            <a:endParaRPr lang="es-419" b="0" dirty="0"/>
          </a:p>
        </p:txBody>
      </p:sp>
      <p:sp>
        <p:nvSpPr>
          <p:cNvPr id="8" name="Título 4"/>
          <p:cNvSpPr txBox="1">
            <a:spLocks/>
          </p:cNvSpPr>
          <p:nvPr/>
        </p:nvSpPr>
        <p:spPr>
          <a:xfrm>
            <a:off x="271259" y="4081112"/>
            <a:ext cx="8617528" cy="662541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es-419" sz="4000" b="0" dirty="0"/>
              <a:t>Maestría en Ing. de Software</a:t>
            </a:r>
          </a:p>
        </p:txBody>
      </p:sp>
    </p:spTree>
    <p:extLst>
      <p:ext uri="{BB962C8B-B14F-4D97-AF65-F5344CB8AC3E}">
        <p14:creationId xmlns:p14="http://schemas.microsoft.com/office/powerpoint/2010/main" val="42852330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435263F-8456-4BF4-8483-FAD706BBA6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942C16-5106-4494-9A49-4D1438D12E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D7201DFE-9BE7-4F56-B122-5CEFB09B9B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35613820"/>
              </p:ext>
            </p:extLst>
          </p:nvPr>
        </p:nvGraphicFramePr>
        <p:xfrm>
          <a:off x="238125" y="1056641"/>
          <a:ext cx="8902700" cy="4561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1">
            <a:extLst>
              <a:ext uri="{FF2B5EF4-FFF2-40B4-BE49-F238E27FC236}">
                <a16:creationId xmlns:a16="http://schemas.microsoft.com/office/drawing/2014/main" id="{C1DDF053-6B7E-4649-8022-F20492ADE624}"/>
              </a:ext>
            </a:extLst>
          </p:cNvPr>
          <p:cNvSpPr txBox="1">
            <a:spLocks/>
          </p:cNvSpPr>
          <p:nvPr/>
        </p:nvSpPr>
        <p:spPr>
          <a:xfrm>
            <a:off x="238125" y="196851"/>
            <a:ext cx="8661400" cy="85979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es-419"/>
              <a:t>¿Cómo se evalúa el anteproyecto?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2201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54000" y="48925"/>
            <a:ext cx="8661400" cy="1325563"/>
          </a:xfrm>
        </p:spPr>
        <p:txBody>
          <a:bodyPr>
            <a:normAutofit/>
          </a:bodyPr>
          <a:lstStyle/>
          <a:p>
            <a:r>
              <a:rPr lang="es-419" sz="4000" dirty="0"/>
              <a:t>Directriz Trabajos de Grado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/>
              <a:t>Proyecto de Grado I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8995" y="3563520"/>
            <a:ext cx="3245005" cy="2614257"/>
          </a:xfrm>
          <a:prstGeom prst="rect">
            <a:avLst/>
          </a:prstGeom>
        </p:spPr>
      </p:pic>
      <p:graphicFrame>
        <p:nvGraphicFramePr>
          <p:cNvPr id="9" name="Diagrama 8"/>
          <p:cNvGraphicFramePr/>
          <p:nvPr>
            <p:extLst>
              <p:ext uri="{D42A27DB-BD31-4B8C-83A1-F6EECF244321}">
                <p14:modId xmlns:p14="http://schemas.microsoft.com/office/powerpoint/2010/main" val="1964691115"/>
              </p:ext>
            </p:extLst>
          </p:nvPr>
        </p:nvGraphicFramePr>
        <p:xfrm>
          <a:off x="-713676" y="1237785"/>
          <a:ext cx="7855670" cy="45831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CuadroTexto 9"/>
          <p:cNvSpPr txBox="1"/>
          <p:nvPr/>
        </p:nvSpPr>
        <p:spPr>
          <a:xfrm>
            <a:off x="5012575" y="1316001"/>
            <a:ext cx="35856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>
                <a:solidFill>
                  <a:schemeClr val="accent5">
                    <a:lumMod val="75000"/>
                  </a:schemeClr>
                </a:solidFill>
              </a:rPr>
              <a:t>Proyecto de Grado II</a:t>
            </a:r>
            <a:endParaRPr lang="es-CO" sz="3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14E140-CBEA-4798-96F8-B397297F20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040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ctrTitle"/>
          </p:nvPr>
        </p:nvSpPr>
        <p:spPr>
          <a:xfrm>
            <a:off x="263236" y="2729752"/>
            <a:ext cx="8617528" cy="1274357"/>
          </a:xfrm>
          <a:solidFill>
            <a:schemeClr val="bg1">
              <a:alpha val="70000"/>
            </a:schemeClr>
          </a:solidFill>
        </p:spPr>
        <p:txBody>
          <a:bodyPr/>
          <a:lstStyle/>
          <a:p>
            <a:r>
              <a:rPr lang="es-419" dirty="0"/>
              <a:t>PROYECTO DE GRADO I</a:t>
            </a:r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>
          <a:xfrm>
            <a:off x="1143000" y="5178392"/>
            <a:ext cx="6858000" cy="818998"/>
          </a:xfrm>
          <a:solidFill>
            <a:schemeClr val="bg1">
              <a:alpha val="70000"/>
            </a:schemeClr>
          </a:solidFill>
        </p:spPr>
        <p:txBody>
          <a:bodyPr>
            <a:normAutofit/>
          </a:bodyPr>
          <a:lstStyle/>
          <a:p>
            <a:r>
              <a:rPr lang="es-419" sz="2800" b="1" dirty="0">
                <a:solidFill>
                  <a:schemeClr val="tx1"/>
                </a:solidFill>
              </a:rPr>
              <a:t>Luisa Rincón</a:t>
            </a:r>
          </a:p>
          <a:p>
            <a:endParaRPr lang="es-419" dirty="0"/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4"/>
          </p:nvPr>
        </p:nvSpPr>
        <p:spPr>
          <a:xfrm>
            <a:off x="1751888" y="5783714"/>
            <a:ext cx="5640224" cy="660400"/>
          </a:xfrm>
        </p:spPr>
        <p:txBody>
          <a:bodyPr/>
          <a:lstStyle/>
          <a:p>
            <a:r>
              <a:rPr lang="en-US" b="0" dirty="0">
                <a:solidFill>
                  <a:schemeClr val="tx1"/>
                </a:solidFill>
                <a:hlinkClick r:id="rId2"/>
              </a:rPr>
              <a:t>lfrincon@javerianacali.edu.co</a:t>
            </a:r>
            <a:endParaRPr lang="es-419" b="0" dirty="0"/>
          </a:p>
        </p:txBody>
      </p:sp>
      <p:sp>
        <p:nvSpPr>
          <p:cNvPr id="8" name="Título 4"/>
          <p:cNvSpPr txBox="1">
            <a:spLocks/>
          </p:cNvSpPr>
          <p:nvPr/>
        </p:nvSpPr>
        <p:spPr>
          <a:xfrm>
            <a:off x="271259" y="4081112"/>
            <a:ext cx="8617528" cy="662541"/>
          </a:xfrm>
          <a:prstGeom prst="rect">
            <a:avLst/>
          </a:prstGeom>
          <a:solidFill>
            <a:schemeClr val="bg1">
              <a:alpha val="70000"/>
            </a:schemeClr>
          </a:solidFill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b="1" kern="12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es-419" sz="4000" b="0" dirty="0"/>
              <a:t>Maestría en Ing. de Software</a:t>
            </a:r>
          </a:p>
        </p:txBody>
      </p:sp>
    </p:spTree>
    <p:extLst>
      <p:ext uri="{BB962C8B-B14F-4D97-AF65-F5344CB8AC3E}">
        <p14:creationId xmlns:p14="http://schemas.microsoft.com/office/powerpoint/2010/main" val="1348100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54000" y="48925"/>
            <a:ext cx="8661400" cy="1325563"/>
          </a:xfrm>
        </p:spPr>
        <p:txBody>
          <a:bodyPr>
            <a:normAutofit/>
          </a:bodyPr>
          <a:lstStyle/>
          <a:p>
            <a:r>
              <a:rPr lang="es-419" sz="4000" dirty="0"/>
              <a:t>Directriz Trabajos de Grado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/>
              <a:t>Proyecto de Grado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8995" y="3563520"/>
            <a:ext cx="3245005" cy="2614257"/>
          </a:xfrm>
          <a:prstGeom prst="rect">
            <a:avLst/>
          </a:prstGeom>
        </p:spPr>
      </p:pic>
      <p:graphicFrame>
        <p:nvGraphicFramePr>
          <p:cNvPr id="9" name="Diagrama 8"/>
          <p:cNvGraphicFramePr/>
          <p:nvPr>
            <p:extLst>
              <p:ext uri="{D42A27DB-BD31-4B8C-83A1-F6EECF244321}">
                <p14:modId xmlns:p14="http://schemas.microsoft.com/office/powerpoint/2010/main" val="647789623"/>
              </p:ext>
            </p:extLst>
          </p:nvPr>
        </p:nvGraphicFramePr>
        <p:xfrm>
          <a:off x="0" y="1293540"/>
          <a:ext cx="7772400" cy="4438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CuadroTexto 9"/>
          <p:cNvSpPr txBox="1"/>
          <p:nvPr/>
        </p:nvSpPr>
        <p:spPr>
          <a:xfrm>
            <a:off x="345688" y="1374488"/>
            <a:ext cx="229825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>
                <a:solidFill>
                  <a:schemeClr val="accent5">
                    <a:lumMod val="75000"/>
                  </a:schemeClr>
                </a:solidFill>
              </a:rPr>
              <a:t>Introducción</a:t>
            </a:r>
            <a:endParaRPr lang="es-CO" sz="3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756B1A-CE07-4FAB-96B3-E124805FFB7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752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1684F-C9C1-4D83-A08D-C8A5D003ED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0" y="116609"/>
            <a:ext cx="8661400" cy="767312"/>
          </a:xfrm>
        </p:spPr>
        <p:txBody>
          <a:bodyPr>
            <a:normAutofit/>
          </a:bodyPr>
          <a:lstStyle/>
          <a:p>
            <a:r>
              <a:rPr lang="es-419" sz="3600" dirty="0"/>
              <a:t>¿Qué es el proyecto de grado?</a:t>
            </a:r>
            <a:endParaRPr lang="en-US" sz="3600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B17D1FB8-C261-45DA-8B00-72F45C5B19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7954312"/>
              </p:ext>
            </p:extLst>
          </p:nvPr>
        </p:nvGraphicFramePr>
        <p:xfrm>
          <a:off x="-557863" y="1061878"/>
          <a:ext cx="10139680" cy="47342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82389F-CDF6-4289-A989-A12AC51F659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A2BFC9-9EA6-4E95-B14A-D8D4124B128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445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C2917B54-8BDF-49EE-A39E-810CA7B23CE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7735776"/>
              </p:ext>
            </p:extLst>
          </p:nvPr>
        </p:nvGraphicFramePr>
        <p:xfrm>
          <a:off x="254000" y="1603375"/>
          <a:ext cx="8661400" cy="397446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3E7CF5-E76E-47F3-8BA6-95DDEB2A287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DA0935-90A3-4353-BC77-523978329A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7DE976B-351B-447B-95AA-E7C5D1FA7C28}"/>
              </a:ext>
            </a:extLst>
          </p:cNvPr>
          <p:cNvSpPr txBox="1">
            <a:spLocks/>
          </p:cNvSpPr>
          <p:nvPr/>
        </p:nvSpPr>
        <p:spPr>
          <a:xfrm>
            <a:off x="241300" y="172086"/>
            <a:ext cx="8661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2C5697"/>
                </a:solidFill>
                <a:latin typeface="Verdana" panose="020B0604030504040204" pitchFamily="34" charset="0"/>
                <a:ea typeface="Verdana" panose="020B0604030504040204" pitchFamily="34" charset="0"/>
                <a:cs typeface="+mj-cs"/>
              </a:defRPr>
            </a:lvl1pPr>
          </a:lstStyle>
          <a:p>
            <a:r>
              <a:rPr lang="es-419" sz="3600" dirty="0"/>
              <a:t>¿Cuáles son las características del proyecto de grado 1?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766634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911A3-09F3-4C86-A56F-436AB23BFC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529" y="196451"/>
            <a:ext cx="8661400" cy="1185310"/>
          </a:xfrm>
        </p:spPr>
        <p:txBody>
          <a:bodyPr>
            <a:normAutofit/>
          </a:bodyPr>
          <a:lstStyle/>
          <a:p>
            <a:r>
              <a:rPr lang="es-419" sz="3200" dirty="0"/>
              <a:t>¿Cuáles son las plazos de entrega del anteproyecto?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490BFA-687A-467B-A297-7351807D658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0B4E11-B026-47A9-9837-402F46D1EA6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DDF5913A-A698-4765-8FE2-FD0CE5D5E17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5109966"/>
              </p:ext>
            </p:extLst>
          </p:nvPr>
        </p:nvGraphicFramePr>
        <p:xfrm>
          <a:off x="254000" y="1603375"/>
          <a:ext cx="8661400" cy="45735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0417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77B61-D588-4EAE-AED9-0B5C13C49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0" y="172086"/>
            <a:ext cx="8661400" cy="1325563"/>
          </a:xfrm>
        </p:spPr>
        <p:txBody>
          <a:bodyPr>
            <a:noAutofit/>
          </a:bodyPr>
          <a:lstStyle/>
          <a:p>
            <a:r>
              <a:rPr lang="es-419" sz="3600" dirty="0"/>
              <a:t>¿Cuáles son las partes del anteproyecto?</a:t>
            </a:r>
            <a:endParaRPr lang="en-US" sz="3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7EA992-EF92-4D21-B8F2-264174797A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BCE4EE-E42E-4B06-8039-4BE48590894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D1B0FBD-463D-41F2-84E6-28F41740C678}"/>
              </a:ext>
            </a:extLst>
          </p:cNvPr>
          <p:cNvSpPr/>
          <p:nvPr/>
        </p:nvSpPr>
        <p:spPr>
          <a:xfrm>
            <a:off x="120650" y="2292596"/>
            <a:ext cx="8902700" cy="1584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4000" dirty="0"/>
              <a:t>Explorar los anteproyectos de ejemplo disponibles en el repositorio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544372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77B61-D588-4EAE-AED9-0B5C13C49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300" y="73104"/>
            <a:ext cx="8661400" cy="1107437"/>
          </a:xfrm>
        </p:spPr>
        <p:txBody>
          <a:bodyPr>
            <a:noAutofit/>
          </a:bodyPr>
          <a:lstStyle/>
          <a:p>
            <a:r>
              <a:rPr lang="es-419" sz="3600" dirty="0"/>
              <a:t>¿Cuáles son las partes del anteproyecto?</a:t>
            </a:r>
            <a:endParaRPr lang="en-US" sz="3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7EA992-EF92-4D21-B8F2-264174797AF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BCE4EE-E42E-4B06-8039-4BE48590894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BCCA126E-1340-474F-8808-D9DD5778F8A0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775252121"/>
              </p:ext>
            </p:extLst>
          </p:nvPr>
        </p:nvGraphicFramePr>
        <p:xfrm>
          <a:off x="120650" y="1402080"/>
          <a:ext cx="8902700" cy="456184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534234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54000" y="48925"/>
            <a:ext cx="8661400" cy="1325563"/>
          </a:xfrm>
        </p:spPr>
        <p:txBody>
          <a:bodyPr>
            <a:normAutofit/>
          </a:bodyPr>
          <a:lstStyle/>
          <a:p>
            <a:r>
              <a:rPr lang="es-419" sz="4000" dirty="0"/>
              <a:t>Directriz Trabajos de Grado</a:t>
            </a:r>
          </a:p>
        </p:txBody>
      </p:sp>
      <p:sp>
        <p:nvSpPr>
          <p:cNvPr id="7" name="Marcador de texto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s-419" dirty="0"/>
              <a:t>Proyecto de Grado I 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8995" y="3563520"/>
            <a:ext cx="3245005" cy="2614257"/>
          </a:xfrm>
          <a:prstGeom prst="rect">
            <a:avLst/>
          </a:prstGeom>
        </p:spPr>
      </p:pic>
      <p:graphicFrame>
        <p:nvGraphicFramePr>
          <p:cNvPr id="9" name="Diagrama 8"/>
          <p:cNvGraphicFramePr/>
          <p:nvPr>
            <p:extLst>
              <p:ext uri="{D42A27DB-BD31-4B8C-83A1-F6EECF244321}">
                <p14:modId xmlns:p14="http://schemas.microsoft.com/office/powerpoint/2010/main" val="228048644"/>
              </p:ext>
            </p:extLst>
          </p:nvPr>
        </p:nvGraphicFramePr>
        <p:xfrm>
          <a:off x="-423745" y="1293540"/>
          <a:ext cx="7772400" cy="44381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" name="CuadroTexto 9"/>
          <p:cNvSpPr txBox="1"/>
          <p:nvPr/>
        </p:nvSpPr>
        <p:spPr>
          <a:xfrm>
            <a:off x="5012575" y="1316001"/>
            <a:ext cx="34814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3200" dirty="0">
                <a:solidFill>
                  <a:schemeClr val="accent5">
                    <a:lumMod val="75000"/>
                  </a:schemeClr>
                </a:solidFill>
              </a:rPr>
              <a:t>Proyecto de Grado I</a:t>
            </a:r>
            <a:endParaRPr lang="es-CO" sz="3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2EBA6-2713-4229-A009-0FB83975EEC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279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AsOne/>
      </p:bldGraphic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46804E6-54E4-4049-90B7-E6780D9631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935917-C744-4E49-B859-93BA2A596B7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4A30DDC-95F7-47F9-B393-DD407319A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125" y="196851"/>
            <a:ext cx="8661400" cy="859790"/>
          </a:xfrm>
        </p:spPr>
        <p:txBody>
          <a:bodyPr>
            <a:noAutofit/>
          </a:bodyPr>
          <a:lstStyle/>
          <a:p>
            <a:r>
              <a:rPr lang="es-419" dirty="0"/>
              <a:t>¿Cómo se evalúa el anteproyecto?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4D02635-4F9A-4F9C-AC7B-A815870AE645}"/>
              </a:ext>
            </a:extLst>
          </p:cNvPr>
          <p:cNvSpPr/>
          <p:nvPr/>
        </p:nvSpPr>
        <p:spPr>
          <a:xfrm>
            <a:off x="117475" y="1427480"/>
            <a:ext cx="8902700" cy="1584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4000" dirty="0"/>
              <a:t>Explorar  el formato de evaluación de anteproyectos</a:t>
            </a:r>
            <a:endParaRPr lang="en-US" sz="4000" dirty="0"/>
          </a:p>
        </p:txBody>
      </p:sp>
      <p:pic>
        <p:nvPicPr>
          <p:cNvPr id="10" name="Graphic 9" descr="School boy with solid fill">
            <a:extLst>
              <a:ext uri="{FF2B5EF4-FFF2-40B4-BE49-F238E27FC236}">
                <a16:creationId xmlns:a16="http://schemas.microsoft.com/office/drawing/2014/main" id="{D93AC2E5-C81D-4991-B52E-3CD1255736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98490" y="4369767"/>
            <a:ext cx="1371600" cy="1371600"/>
          </a:xfrm>
          <a:prstGeom prst="rect">
            <a:avLst/>
          </a:prstGeom>
        </p:spPr>
      </p:pic>
      <p:pic>
        <p:nvPicPr>
          <p:cNvPr id="12" name="Graphic 11" descr="School girl with solid fill">
            <a:extLst>
              <a:ext uri="{FF2B5EF4-FFF2-40B4-BE49-F238E27FC236}">
                <a16:creationId xmlns:a16="http://schemas.microsoft.com/office/drawing/2014/main" id="{78613C7D-E155-4785-BE18-FF3AFA43BE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8490" y="3172603"/>
            <a:ext cx="1221600" cy="122160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DAEA7A23-C4D4-482A-8B51-B601A23BA971}"/>
              </a:ext>
            </a:extLst>
          </p:cNvPr>
          <p:cNvGrpSpPr/>
          <p:nvPr/>
        </p:nvGrpSpPr>
        <p:grpSpPr>
          <a:xfrm>
            <a:off x="1520769" y="3879516"/>
            <a:ext cx="2573436" cy="1029374"/>
            <a:chOff x="127954" y="3844"/>
            <a:chExt cx="2573436" cy="1029374"/>
          </a:xfrm>
          <a:solidFill>
            <a:srgbClr val="D6E1F1"/>
          </a:solidFill>
        </p:grpSpPr>
        <p:sp>
          <p:nvSpPr>
            <p:cNvPr id="14" name="Arrow: Chevron 13">
              <a:extLst>
                <a:ext uri="{FF2B5EF4-FFF2-40B4-BE49-F238E27FC236}">
                  <a16:creationId xmlns:a16="http://schemas.microsoft.com/office/drawing/2014/main" id="{71875CA4-3078-4051-A92D-703E52D4C495}"/>
                </a:ext>
              </a:extLst>
            </p:cNvPr>
            <p:cNvSpPr/>
            <p:nvPr/>
          </p:nvSpPr>
          <p:spPr>
            <a:xfrm>
              <a:off x="127954" y="3844"/>
              <a:ext cx="2573436" cy="1029374"/>
            </a:xfrm>
            <a:prstGeom prst="chevron">
              <a:avLst/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Arrow: Chevron 4">
              <a:extLst>
                <a:ext uri="{FF2B5EF4-FFF2-40B4-BE49-F238E27FC236}">
                  <a16:creationId xmlns:a16="http://schemas.microsoft.com/office/drawing/2014/main" id="{7614CF17-A5A2-43DA-A9B8-3C302EE8E12C}"/>
                </a:ext>
              </a:extLst>
            </p:cNvPr>
            <p:cNvSpPr txBox="1"/>
            <p:nvPr/>
          </p:nvSpPr>
          <p:spPr>
            <a:xfrm>
              <a:off x="642641" y="3844"/>
              <a:ext cx="1544062" cy="1029374"/>
            </a:xfrm>
            <a:prstGeom prst="rect">
              <a:avLst/>
            </a:prstGeom>
            <a:grpFill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spcFirstLastPara="0" vert="horz" wrap="square" lIns="22860" tIns="11430" rIns="0" bIns="11430" numCol="1" spcCol="1270" anchor="ctr" anchorCtr="0">
              <a:noAutofit/>
            </a:bodyPr>
            <a:lstStyle/>
            <a:p>
              <a:pPr marL="0" lvl="0" indent="0" algn="ctr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s-ES" sz="1800" kern="1200" dirty="0">
                  <a:solidFill>
                    <a:schemeClr val="tx1"/>
                  </a:solidFill>
                </a:rPr>
                <a:t>Profesor familiarizado con el problema</a:t>
              </a:r>
              <a:endParaRPr lang="en-US" sz="1800" kern="1200" dirty="0">
                <a:solidFill>
                  <a:schemeClr val="tx1"/>
                </a:solidFill>
              </a:endParaRPr>
            </a:p>
          </p:txBody>
        </p:sp>
      </p:grpSp>
      <p:pic>
        <p:nvPicPr>
          <p:cNvPr id="17" name="Graphic 16" descr="Checklist with solid fill">
            <a:extLst>
              <a:ext uri="{FF2B5EF4-FFF2-40B4-BE49-F238E27FC236}">
                <a16:creationId xmlns:a16="http://schemas.microsoft.com/office/drawing/2014/main" id="{7761181A-D41C-4A92-8B55-C37C8403C0B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4194884" y="3900391"/>
            <a:ext cx="914400" cy="914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4209B7E-5C95-43BC-B06D-AEA9C204260F}"/>
              </a:ext>
            </a:extLst>
          </p:cNvPr>
          <p:cNvSpPr txBox="1"/>
          <p:nvPr/>
        </p:nvSpPr>
        <p:spPr>
          <a:xfrm>
            <a:off x="4102353" y="4814791"/>
            <a:ext cx="11900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s-419" dirty="0"/>
              <a:t>Acta de </a:t>
            </a:r>
          </a:p>
          <a:p>
            <a:pPr algn="ctr"/>
            <a:r>
              <a:rPr lang="es-419" dirty="0"/>
              <a:t>evaluación</a:t>
            </a:r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EE4A902-906C-44DF-A16A-5EC1327A6022}"/>
              </a:ext>
            </a:extLst>
          </p:cNvPr>
          <p:cNvSpPr txBox="1"/>
          <p:nvPr/>
        </p:nvSpPr>
        <p:spPr>
          <a:xfrm>
            <a:off x="5409344" y="3409610"/>
            <a:ext cx="14305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dirty="0"/>
              <a:t>* APROBADO</a:t>
            </a:r>
            <a:endParaRPr 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C1FD6D1-B2B8-46EC-917C-278DCEB326D0}"/>
              </a:ext>
            </a:extLst>
          </p:cNvPr>
          <p:cNvSpPr txBox="1"/>
          <p:nvPr/>
        </p:nvSpPr>
        <p:spPr>
          <a:xfrm>
            <a:off x="5394223" y="4135231"/>
            <a:ext cx="22290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dirty="0"/>
              <a:t>* APROBADO SUJETO </a:t>
            </a:r>
          </a:p>
          <a:p>
            <a:r>
              <a:rPr lang="es-419" dirty="0"/>
              <a:t>A MODIFICACIONES</a:t>
            </a:r>
            <a:endParaRPr lang="en-US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75F3C2D-EAEF-48A9-92D5-C17742CF6CBD}"/>
              </a:ext>
            </a:extLst>
          </p:cNvPr>
          <p:cNvSpPr txBox="1"/>
          <p:nvPr/>
        </p:nvSpPr>
        <p:spPr>
          <a:xfrm>
            <a:off x="5413674" y="5150455"/>
            <a:ext cx="1784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dirty="0"/>
              <a:t>* NO APROBADO</a:t>
            </a:r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7AF9EC-338C-4C6F-97D3-296B9FCBAE9C}"/>
              </a:ext>
            </a:extLst>
          </p:cNvPr>
          <p:cNvSpPr txBox="1"/>
          <p:nvPr/>
        </p:nvSpPr>
        <p:spPr>
          <a:xfrm>
            <a:off x="7771637" y="4132237"/>
            <a:ext cx="137236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419" i="1" dirty="0">
                <a:solidFill>
                  <a:schemeClr val="bg1">
                    <a:lumMod val="65000"/>
                  </a:schemeClr>
                </a:solidFill>
              </a:rPr>
              <a:t>4 semanas </a:t>
            </a:r>
          </a:p>
          <a:p>
            <a:r>
              <a:rPr lang="es-419" i="1" dirty="0">
                <a:solidFill>
                  <a:schemeClr val="bg1">
                    <a:lumMod val="65000"/>
                  </a:schemeClr>
                </a:solidFill>
              </a:rPr>
              <a:t>para </a:t>
            </a:r>
          </a:p>
          <a:p>
            <a:r>
              <a:rPr lang="es-419" i="1" dirty="0">
                <a:solidFill>
                  <a:schemeClr val="bg1">
                    <a:lumMod val="65000"/>
                  </a:schemeClr>
                </a:solidFill>
              </a:rPr>
              <a:t>correcciones</a:t>
            </a:r>
            <a:endParaRPr lang="en-US" i="1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131754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lantilla de presentaciones 4x3" id="{6956E055-07DD-4A66-9215-06BC1BAAC273}" vid="{DBE80E9B-F3AD-4B3B-90C6-0D9031EF41F6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C7BB296FD25E094591A21FFDD3F1FE68" ma:contentTypeVersion="2" ma:contentTypeDescription="Crear nuevo documento." ma:contentTypeScope="" ma:versionID="660f7e2984c850579672f2689587610d">
  <xsd:schema xmlns:xsd="http://www.w3.org/2001/XMLSchema" xmlns:xs="http://www.w3.org/2001/XMLSchema" xmlns:p="http://schemas.microsoft.com/office/2006/metadata/properties" xmlns:ns2="d73ce6bc-4376-4f38-b165-8dfde4dfef3b" targetNamespace="http://schemas.microsoft.com/office/2006/metadata/properties" ma:root="true" ma:fieldsID="404eafcb4c0cdafb42d2b06bfac52ec2" ns2:_="">
    <xsd:import namespace="d73ce6bc-4376-4f38-b165-8dfde4dfef3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3ce6bc-4376-4f38-b165-8dfde4dfef3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9736F265-4B71-43B5-9D06-83CAD1BB851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3ce6bc-4376-4f38-b165-8dfde4dfef3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2AFB2C27-859A-451C-97AC-17988E8CE4B9}">
  <ds:schemaRefs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d73ce6bc-4376-4f38-b165-8dfde4dfef3b"/>
    <ds:schemaRef ds:uri="http://schemas.microsoft.com/office/2006/documentManagement/typ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C4AA0C34-9A7B-4A7F-968B-A0AAA0076DF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Plantilla de presentaciones logo nuevo 4x3.pptx</Template>
  <TotalTime>1992</TotalTime>
  <Words>539</Words>
  <Application>Microsoft Office PowerPoint</Application>
  <PresentationFormat>On-screen Show (4:3)</PresentationFormat>
  <Paragraphs>88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Verdana</vt:lpstr>
      <vt:lpstr>Tema de Office</vt:lpstr>
      <vt:lpstr>PROYECTO DE GRADO I</vt:lpstr>
      <vt:lpstr>Directriz Trabajos de Grado</vt:lpstr>
      <vt:lpstr>¿Qué es el proyecto de grado?</vt:lpstr>
      <vt:lpstr>PowerPoint Presentation</vt:lpstr>
      <vt:lpstr>¿Cuáles son las plazos de entrega del anteproyecto?</vt:lpstr>
      <vt:lpstr>¿Cuáles son las partes del anteproyecto?</vt:lpstr>
      <vt:lpstr>¿Cuáles son las partes del anteproyecto?</vt:lpstr>
      <vt:lpstr>Directriz Trabajos de Grado</vt:lpstr>
      <vt:lpstr>¿Cómo se evalúa el anteproyecto?</vt:lpstr>
      <vt:lpstr>PowerPoint Presentation</vt:lpstr>
      <vt:lpstr>Directriz Trabajos de Grado</vt:lpstr>
      <vt:lpstr>PROYECTO DE GRADO 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Nombre</dc:title>
  <dc:creator>Veronica Gomez Torres</dc:creator>
  <cp:lastModifiedBy>Luisa Fernanda Rincón Pérez</cp:lastModifiedBy>
  <cp:revision>82</cp:revision>
  <dcterms:created xsi:type="dcterms:W3CDTF">2018-10-23T13:50:35Z</dcterms:created>
  <dcterms:modified xsi:type="dcterms:W3CDTF">2022-09-23T14:49:23Z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0x010100C7BB296FD25E094591A21FFDD3F1FE68</vt:lpwstr>
  </property>
</Properties>
</file>